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7.jpg" ContentType="image/jp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385" r:id="rId3"/>
    <p:sldId id="386" r:id="rId4"/>
    <p:sldId id="381" r:id="rId5"/>
    <p:sldId id="387" r:id="rId6"/>
    <p:sldId id="391" r:id="rId7"/>
    <p:sldId id="389" r:id="rId8"/>
    <p:sldId id="382" r:id="rId9"/>
    <p:sldId id="392" r:id="rId10"/>
    <p:sldId id="388" r:id="rId11"/>
    <p:sldId id="377" r:id="rId12"/>
    <p:sldId id="378" r:id="rId13"/>
    <p:sldId id="352" r:id="rId14"/>
    <p:sldId id="390" r:id="rId15"/>
    <p:sldId id="369" r:id="rId16"/>
    <p:sldId id="366" r:id="rId17"/>
    <p:sldId id="393" r:id="rId18"/>
    <p:sldId id="376" r:id="rId19"/>
    <p:sldId id="34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75" autoAdjust="0"/>
    <p:restoredTop sz="94660"/>
  </p:normalViewPr>
  <p:slideViewPr>
    <p:cSldViewPr snapToGrid="0">
      <p:cViewPr varScale="1">
        <p:scale>
          <a:sx n="106" d="100"/>
          <a:sy n="106" d="100"/>
        </p:scale>
        <p:origin x="123"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D4E36E-B655-43A3-9068-728C07479B11}" type="doc">
      <dgm:prSet loTypeId="urn:microsoft.com/office/officeart/2005/8/layout/hProcess6" loCatId="process" qsTypeId="urn:microsoft.com/office/officeart/2005/8/quickstyle/simple1" qsCatId="simple" csTypeId="urn:microsoft.com/office/officeart/2005/8/colors/colorful5" csCatId="colorful" phldr="1"/>
      <dgm:spPr/>
      <dgm:t>
        <a:bodyPr/>
        <a:lstStyle/>
        <a:p>
          <a:endParaRPr lang="en-ID"/>
        </a:p>
      </dgm:t>
    </dgm:pt>
    <dgm:pt modelId="{9D378EDA-E37A-4C08-A7CA-9F585ED9A97B}">
      <dgm:prSet phldrT="[Text]" custT="1"/>
      <dgm:spPr/>
      <dgm:t>
        <a:bodyPr/>
        <a:lstStyle/>
        <a:p>
          <a:r>
            <a:rPr lang="id-ID" sz="2000" dirty="0"/>
            <a:t>Tahap Pendaftaran</a:t>
          </a:r>
          <a:r>
            <a:rPr lang="id-ID" sz="2000" b="1" dirty="0"/>
            <a:t> </a:t>
          </a:r>
          <a:endParaRPr lang="en-ID" sz="2000" dirty="0"/>
        </a:p>
      </dgm:t>
    </dgm:pt>
    <dgm:pt modelId="{E8E233A6-5A9E-464E-8F5A-325529FA8CCE}" type="parTrans" cxnId="{4555267E-93E3-4755-86F2-0DE0AFD03C41}">
      <dgm:prSet/>
      <dgm:spPr/>
      <dgm:t>
        <a:bodyPr/>
        <a:lstStyle/>
        <a:p>
          <a:endParaRPr lang="en-ID" sz="2000"/>
        </a:p>
      </dgm:t>
    </dgm:pt>
    <dgm:pt modelId="{2A87C65E-163E-42F0-B54F-C76BAD8106F5}" type="sibTrans" cxnId="{4555267E-93E3-4755-86F2-0DE0AFD03C41}">
      <dgm:prSet/>
      <dgm:spPr/>
      <dgm:t>
        <a:bodyPr/>
        <a:lstStyle/>
        <a:p>
          <a:endParaRPr lang="en-ID" sz="2000"/>
        </a:p>
      </dgm:t>
    </dgm:pt>
    <dgm:pt modelId="{82AC7C60-C4FB-4D06-BC83-4A7AF897FC80}">
      <dgm:prSet phldrT="[Text]" custT="1"/>
      <dgm:spPr>
        <a:solidFill>
          <a:schemeClr val="accent3"/>
        </a:solidFill>
      </dgm:spPr>
      <dgm:t>
        <a:bodyPr/>
        <a:lstStyle/>
        <a:p>
          <a:r>
            <a:rPr lang="id-ID" sz="2000" dirty="0"/>
            <a:t>Desain</a:t>
          </a:r>
          <a:endParaRPr lang="en-ID" sz="2000" dirty="0"/>
        </a:p>
      </dgm:t>
    </dgm:pt>
    <dgm:pt modelId="{06C336DB-74FC-4718-9AD1-FC070BB1A1E2}" type="parTrans" cxnId="{7F4EEDDE-469B-40B0-89F6-4130CF249E95}">
      <dgm:prSet/>
      <dgm:spPr/>
      <dgm:t>
        <a:bodyPr/>
        <a:lstStyle/>
        <a:p>
          <a:endParaRPr lang="en-ID" sz="2000"/>
        </a:p>
      </dgm:t>
    </dgm:pt>
    <dgm:pt modelId="{6DEBECA2-84B6-4C5F-9F49-0586131FC6E7}" type="sibTrans" cxnId="{7F4EEDDE-469B-40B0-89F6-4130CF249E95}">
      <dgm:prSet/>
      <dgm:spPr/>
      <dgm:t>
        <a:bodyPr/>
        <a:lstStyle/>
        <a:p>
          <a:endParaRPr lang="en-ID" sz="2000"/>
        </a:p>
      </dgm:t>
    </dgm:pt>
    <dgm:pt modelId="{655A7A42-9E4B-43A7-A954-5833C2EDFAE0}">
      <dgm:prSet phldrT="[Text]" custT="1"/>
      <dgm:spPr>
        <a:solidFill>
          <a:schemeClr val="accent3">
            <a:lumMod val="40000"/>
            <a:lumOff val="60000"/>
            <a:alpha val="90000"/>
          </a:schemeClr>
        </a:solidFill>
      </dgm:spPr>
      <dgm:t>
        <a:bodyPr/>
        <a:lstStyle/>
        <a:p>
          <a:r>
            <a:rPr lang="id-ID" sz="1800" dirty="0"/>
            <a:t>Tahap Pertama yang selanjutnya disebut Tahap Seleksi </a:t>
          </a:r>
          <a:endParaRPr lang="en-ID" sz="1800" dirty="0"/>
        </a:p>
      </dgm:t>
    </dgm:pt>
    <dgm:pt modelId="{F755018E-52E2-41CC-B6B4-1BA9B0464F65}" type="parTrans" cxnId="{C037BF0A-9BAD-459D-890B-1438A4600F8E}">
      <dgm:prSet/>
      <dgm:spPr/>
      <dgm:t>
        <a:bodyPr/>
        <a:lstStyle/>
        <a:p>
          <a:endParaRPr lang="en-ID" sz="2000"/>
        </a:p>
      </dgm:t>
    </dgm:pt>
    <dgm:pt modelId="{1B3BC75A-0679-47C0-A117-DE1455AB3368}" type="sibTrans" cxnId="{C037BF0A-9BAD-459D-890B-1438A4600F8E}">
      <dgm:prSet/>
      <dgm:spPr/>
      <dgm:t>
        <a:bodyPr/>
        <a:lstStyle/>
        <a:p>
          <a:endParaRPr lang="en-ID" sz="2000"/>
        </a:p>
      </dgm:t>
    </dgm:pt>
    <dgm:pt modelId="{43054F5D-374D-4399-8721-4C67EE03E7F8}">
      <dgm:prSet phldrT="[Text]" custT="1"/>
      <dgm:spPr>
        <a:solidFill>
          <a:schemeClr val="accent2"/>
        </a:solidFill>
      </dgm:spPr>
      <dgm:t>
        <a:bodyPr/>
        <a:lstStyle/>
        <a:p>
          <a:pPr algn="ctr"/>
          <a:r>
            <a:rPr lang="id-ID" sz="2000" dirty="0"/>
            <a:t>Rancang-Bangun</a:t>
          </a:r>
          <a:endParaRPr lang="en-ID" sz="2000" dirty="0"/>
        </a:p>
      </dgm:t>
    </dgm:pt>
    <dgm:pt modelId="{B10FA73C-AE29-4CC1-BCEB-FD518DBD8129}" type="parTrans" cxnId="{C98D6DE3-13C4-41FC-A0D6-863FBD6AF0E8}">
      <dgm:prSet/>
      <dgm:spPr/>
      <dgm:t>
        <a:bodyPr/>
        <a:lstStyle/>
        <a:p>
          <a:endParaRPr lang="en-ID" sz="2000"/>
        </a:p>
      </dgm:t>
    </dgm:pt>
    <dgm:pt modelId="{7EA07A19-1C04-48D1-9C99-43C0E5EB4641}" type="sibTrans" cxnId="{C98D6DE3-13C4-41FC-A0D6-863FBD6AF0E8}">
      <dgm:prSet/>
      <dgm:spPr/>
      <dgm:t>
        <a:bodyPr/>
        <a:lstStyle/>
        <a:p>
          <a:endParaRPr lang="en-ID" sz="2000"/>
        </a:p>
      </dgm:t>
    </dgm:pt>
    <dgm:pt modelId="{850679D2-94CE-482F-BF8F-09354B9EA701}">
      <dgm:prSet phldrT="[Text]" custT="1"/>
      <dgm:spPr>
        <a:solidFill>
          <a:schemeClr val="accent2">
            <a:lumMod val="40000"/>
            <a:lumOff val="60000"/>
            <a:alpha val="90000"/>
          </a:schemeClr>
        </a:solidFill>
      </dgm:spPr>
      <dgm:t>
        <a:bodyPr/>
        <a:lstStyle/>
        <a:p>
          <a:r>
            <a:rPr lang="id-ID" sz="1800" dirty="0"/>
            <a:t>Tahap Kedua yang selanjutnya disebut Tahap Final </a:t>
          </a:r>
          <a:endParaRPr lang="en-ID" sz="1800" dirty="0"/>
        </a:p>
      </dgm:t>
    </dgm:pt>
    <dgm:pt modelId="{0597E7E0-BD67-4B4A-B6C9-962E3F38143E}" type="parTrans" cxnId="{ECD85496-73B8-491E-BE0B-836F83918661}">
      <dgm:prSet/>
      <dgm:spPr/>
      <dgm:t>
        <a:bodyPr/>
        <a:lstStyle/>
        <a:p>
          <a:endParaRPr lang="en-ID" sz="2000"/>
        </a:p>
      </dgm:t>
    </dgm:pt>
    <dgm:pt modelId="{BBD6E34F-3AD1-4CD2-AA10-0D30A9AEB7B3}" type="sibTrans" cxnId="{ECD85496-73B8-491E-BE0B-836F83918661}">
      <dgm:prSet/>
      <dgm:spPr/>
      <dgm:t>
        <a:bodyPr/>
        <a:lstStyle/>
        <a:p>
          <a:endParaRPr lang="en-ID" sz="2000"/>
        </a:p>
      </dgm:t>
    </dgm:pt>
    <dgm:pt modelId="{8FE98EF2-35B4-4AB0-85B9-91518B66C5C5}">
      <dgm:prSet phldrT="[Text]" custT="1"/>
      <dgm:spPr>
        <a:solidFill>
          <a:srgbClr val="5B9BD5"/>
        </a:solidFill>
      </dgm:spPr>
      <dgm:t>
        <a:bodyPr/>
        <a:lstStyle/>
        <a:p>
          <a:r>
            <a:rPr lang="en-ID" sz="1800" dirty="0" err="1"/>
            <a:t>Registrasi</a:t>
          </a:r>
          <a:endParaRPr lang="en-ID" sz="1800" dirty="0"/>
        </a:p>
      </dgm:t>
    </dgm:pt>
    <dgm:pt modelId="{B2AD6404-95C6-4330-B1A3-59DD83A07354}" type="sibTrans" cxnId="{7C7B872B-04B0-4CA0-9F84-0517D916E289}">
      <dgm:prSet/>
      <dgm:spPr/>
      <dgm:t>
        <a:bodyPr/>
        <a:lstStyle/>
        <a:p>
          <a:endParaRPr lang="en-ID" sz="2000"/>
        </a:p>
      </dgm:t>
    </dgm:pt>
    <dgm:pt modelId="{1A8E692E-D72F-4DC7-92E7-4B04BA2FB6C9}" type="parTrans" cxnId="{7C7B872B-04B0-4CA0-9F84-0517D916E289}">
      <dgm:prSet/>
      <dgm:spPr/>
      <dgm:t>
        <a:bodyPr/>
        <a:lstStyle/>
        <a:p>
          <a:endParaRPr lang="en-ID" sz="2000"/>
        </a:p>
      </dgm:t>
    </dgm:pt>
    <dgm:pt modelId="{32093E0D-61FA-456F-9F2F-EFA475F5D954}" type="pres">
      <dgm:prSet presAssocID="{51D4E36E-B655-43A3-9068-728C07479B11}" presName="theList" presStyleCnt="0">
        <dgm:presLayoutVars>
          <dgm:dir/>
          <dgm:animLvl val="lvl"/>
          <dgm:resizeHandles val="exact"/>
        </dgm:presLayoutVars>
      </dgm:prSet>
      <dgm:spPr/>
    </dgm:pt>
    <dgm:pt modelId="{A5757ECE-CF25-4901-8C96-0646D020C7B2}" type="pres">
      <dgm:prSet presAssocID="{8FE98EF2-35B4-4AB0-85B9-91518B66C5C5}" presName="compNode" presStyleCnt="0"/>
      <dgm:spPr/>
    </dgm:pt>
    <dgm:pt modelId="{1F2E6EDC-2933-4E1A-8CD9-A50A4387226B}" type="pres">
      <dgm:prSet presAssocID="{8FE98EF2-35B4-4AB0-85B9-91518B66C5C5}" presName="noGeometry" presStyleCnt="0"/>
      <dgm:spPr/>
    </dgm:pt>
    <dgm:pt modelId="{F4CD974E-DD64-483B-BF0C-6AAE00C5F526}" type="pres">
      <dgm:prSet presAssocID="{8FE98EF2-35B4-4AB0-85B9-91518B66C5C5}" presName="childTextVisible" presStyleLbl="bgAccFollowNode1" presStyleIdx="0" presStyleCnt="3">
        <dgm:presLayoutVars>
          <dgm:bulletEnabled val="1"/>
        </dgm:presLayoutVars>
      </dgm:prSet>
      <dgm:spPr/>
    </dgm:pt>
    <dgm:pt modelId="{F30A503B-E436-4EE3-8BEE-4776919E943C}" type="pres">
      <dgm:prSet presAssocID="{8FE98EF2-35B4-4AB0-85B9-91518B66C5C5}" presName="childTextHidden" presStyleLbl="bgAccFollowNode1" presStyleIdx="0" presStyleCnt="3"/>
      <dgm:spPr/>
    </dgm:pt>
    <dgm:pt modelId="{356E53D0-E618-40D5-A750-8EAA8CAB3149}" type="pres">
      <dgm:prSet presAssocID="{8FE98EF2-35B4-4AB0-85B9-91518B66C5C5}" presName="parentText" presStyleLbl="node1" presStyleIdx="0" presStyleCnt="3">
        <dgm:presLayoutVars>
          <dgm:chMax val="1"/>
          <dgm:bulletEnabled val="1"/>
        </dgm:presLayoutVars>
      </dgm:prSet>
      <dgm:spPr/>
    </dgm:pt>
    <dgm:pt modelId="{1F53759F-305E-44BE-BE0C-6E5CE325F754}" type="pres">
      <dgm:prSet presAssocID="{8FE98EF2-35B4-4AB0-85B9-91518B66C5C5}" presName="aSpace" presStyleCnt="0"/>
      <dgm:spPr/>
    </dgm:pt>
    <dgm:pt modelId="{D18EF157-21AE-4DC9-B78F-DF55DDE8B890}" type="pres">
      <dgm:prSet presAssocID="{82AC7C60-C4FB-4D06-BC83-4A7AF897FC80}" presName="compNode" presStyleCnt="0"/>
      <dgm:spPr/>
    </dgm:pt>
    <dgm:pt modelId="{E062ED83-5739-454B-93FF-00D7E0AC5D9F}" type="pres">
      <dgm:prSet presAssocID="{82AC7C60-C4FB-4D06-BC83-4A7AF897FC80}" presName="noGeometry" presStyleCnt="0"/>
      <dgm:spPr/>
    </dgm:pt>
    <dgm:pt modelId="{26D0E6EF-F62E-45BC-9D39-862B3693548D}" type="pres">
      <dgm:prSet presAssocID="{82AC7C60-C4FB-4D06-BC83-4A7AF897FC80}" presName="childTextVisible" presStyleLbl="bgAccFollowNode1" presStyleIdx="1" presStyleCnt="3">
        <dgm:presLayoutVars>
          <dgm:bulletEnabled val="1"/>
        </dgm:presLayoutVars>
      </dgm:prSet>
      <dgm:spPr/>
    </dgm:pt>
    <dgm:pt modelId="{3D0BB29F-7439-4B44-9F4F-16E9353E0591}" type="pres">
      <dgm:prSet presAssocID="{82AC7C60-C4FB-4D06-BC83-4A7AF897FC80}" presName="childTextHidden" presStyleLbl="bgAccFollowNode1" presStyleIdx="1" presStyleCnt="3"/>
      <dgm:spPr/>
    </dgm:pt>
    <dgm:pt modelId="{2CC90729-E6DD-4CFE-9B8D-1763189BF10A}" type="pres">
      <dgm:prSet presAssocID="{82AC7C60-C4FB-4D06-BC83-4A7AF897FC80}" presName="parentText" presStyleLbl="node1" presStyleIdx="1" presStyleCnt="3">
        <dgm:presLayoutVars>
          <dgm:chMax val="1"/>
          <dgm:bulletEnabled val="1"/>
        </dgm:presLayoutVars>
      </dgm:prSet>
      <dgm:spPr/>
    </dgm:pt>
    <dgm:pt modelId="{31EB117B-2A7B-49E2-A7BD-C1097215137D}" type="pres">
      <dgm:prSet presAssocID="{82AC7C60-C4FB-4D06-BC83-4A7AF897FC80}" presName="aSpace" presStyleCnt="0"/>
      <dgm:spPr/>
    </dgm:pt>
    <dgm:pt modelId="{3692AD8B-0E95-4055-A316-1A6CF08F9638}" type="pres">
      <dgm:prSet presAssocID="{43054F5D-374D-4399-8721-4C67EE03E7F8}" presName="compNode" presStyleCnt="0"/>
      <dgm:spPr/>
    </dgm:pt>
    <dgm:pt modelId="{709B2911-5099-4779-AFB6-CEFAD1F76C9D}" type="pres">
      <dgm:prSet presAssocID="{43054F5D-374D-4399-8721-4C67EE03E7F8}" presName="noGeometry" presStyleCnt="0"/>
      <dgm:spPr/>
    </dgm:pt>
    <dgm:pt modelId="{FF5EF8E2-B33F-49EF-8D58-17C0C0C3573C}" type="pres">
      <dgm:prSet presAssocID="{43054F5D-374D-4399-8721-4C67EE03E7F8}" presName="childTextVisible" presStyleLbl="bgAccFollowNode1" presStyleIdx="2" presStyleCnt="3">
        <dgm:presLayoutVars>
          <dgm:bulletEnabled val="1"/>
        </dgm:presLayoutVars>
      </dgm:prSet>
      <dgm:spPr/>
    </dgm:pt>
    <dgm:pt modelId="{98909774-61F9-425A-B9BF-028A470F8C67}" type="pres">
      <dgm:prSet presAssocID="{43054F5D-374D-4399-8721-4C67EE03E7F8}" presName="childTextHidden" presStyleLbl="bgAccFollowNode1" presStyleIdx="2" presStyleCnt="3"/>
      <dgm:spPr/>
    </dgm:pt>
    <dgm:pt modelId="{5D233AB1-2EC8-4B37-90F4-5E079673B7AA}" type="pres">
      <dgm:prSet presAssocID="{43054F5D-374D-4399-8721-4C67EE03E7F8}" presName="parentText" presStyleLbl="node1" presStyleIdx="2" presStyleCnt="3">
        <dgm:presLayoutVars>
          <dgm:chMax val="1"/>
          <dgm:bulletEnabled val="1"/>
        </dgm:presLayoutVars>
      </dgm:prSet>
      <dgm:spPr/>
    </dgm:pt>
  </dgm:ptLst>
  <dgm:cxnLst>
    <dgm:cxn modelId="{C037BF0A-9BAD-459D-890B-1438A4600F8E}" srcId="{82AC7C60-C4FB-4D06-BC83-4A7AF897FC80}" destId="{655A7A42-9E4B-43A7-A954-5833C2EDFAE0}" srcOrd="0" destOrd="0" parTransId="{F755018E-52E2-41CC-B6B4-1BA9B0464F65}" sibTransId="{1B3BC75A-0679-47C0-A117-DE1455AB3368}"/>
    <dgm:cxn modelId="{CC74A20E-BEC0-4586-8609-6A3870FE3170}" type="presOf" srcId="{850679D2-94CE-482F-BF8F-09354B9EA701}" destId="{98909774-61F9-425A-B9BF-028A470F8C67}" srcOrd="1" destOrd="0" presId="urn:microsoft.com/office/officeart/2005/8/layout/hProcess6"/>
    <dgm:cxn modelId="{0B20F00F-49FD-44D8-9E6F-EE033BE3FBEE}" type="presOf" srcId="{51D4E36E-B655-43A3-9068-728C07479B11}" destId="{32093E0D-61FA-456F-9F2F-EFA475F5D954}" srcOrd="0" destOrd="0" presId="urn:microsoft.com/office/officeart/2005/8/layout/hProcess6"/>
    <dgm:cxn modelId="{FDEC9F1A-9B2A-4A06-8DBF-1D58D53AC70E}" type="presOf" srcId="{43054F5D-374D-4399-8721-4C67EE03E7F8}" destId="{5D233AB1-2EC8-4B37-90F4-5E079673B7AA}" srcOrd="0" destOrd="0" presId="urn:microsoft.com/office/officeart/2005/8/layout/hProcess6"/>
    <dgm:cxn modelId="{7C7B872B-04B0-4CA0-9F84-0517D916E289}" srcId="{51D4E36E-B655-43A3-9068-728C07479B11}" destId="{8FE98EF2-35B4-4AB0-85B9-91518B66C5C5}" srcOrd="0" destOrd="0" parTransId="{1A8E692E-D72F-4DC7-92E7-4B04BA2FB6C9}" sibTransId="{B2AD6404-95C6-4330-B1A3-59DD83A07354}"/>
    <dgm:cxn modelId="{C165E74E-846B-439C-A944-A7B59C454051}" type="presOf" srcId="{9D378EDA-E37A-4C08-A7CA-9F585ED9A97B}" destId="{F30A503B-E436-4EE3-8BEE-4776919E943C}" srcOrd="1" destOrd="0" presId="urn:microsoft.com/office/officeart/2005/8/layout/hProcess6"/>
    <dgm:cxn modelId="{4555267E-93E3-4755-86F2-0DE0AFD03C41}" srcId="{8FE98EF2-35B4-4AB0-85B9-91518B66C5C5}" destId="{9D378EDA-E37A-4C08-A7CA-9F585ED9A97B}" srcOrd="0" destOrd="0" parTransId="{E8E233A6-5A9E-464E-8F5A-325529FA8CCE}" sibTransId="{2A87C65E-163E-42F0-B54F-C76BAD8106F5}"/>
    <dgm:cxn modelId="{D7EA6B81-9DB5-4227-BBD4-EE362FAB5603}" type="presOf" srcId="{9D378EDA-E37A-4C08-A7CA-9F585ED9A97B}" destId="{F4CD974E-DD64-483B-BF0C-6AAE00C5F526}" srcOrd="0" destOrd="0" presId="urn:microsoft.com/office/officeart/2005/8/layout/hProcess6"/>
    <dgm:cxn modelId="{ECD85496-73B8-491E-BE0B-836F83918661}" srcId="{43054F5D-374D-4399-8721-4C67EE03E7F8}" destId="{850679D2-94CE-482F-BF8F-09354B9EA701}" srcOrd="0" destOrd="0" parTransId="{0597E7E0-BD67-4B4A-B6C9-962E3F38143E}" sibTransId="{BBD6E34F-3AD1-4CD2-AA10-0D30A9AEB7B3}"/>
    <dgm:cxn modelId="{13058EC0-F285-4F34-80AB-100C363B9451}" type="presOf" srcId="{655A7A42-9E4B-43A7-A954-5833C2EDFAE0}" destId="{26D0E6EF-F62E-45BC-9D39-862B3693548D}" srcOrd="0" destOrd="0" presId="urn:microsoft.com/office/officeart/2005/8/layout/hProcess6"/>
    <dgm:cxn modelId="{63FCABC8-24C4-470C-BEB2-B4D27D9DBF9E}" type="presOf" srcId="{82AC7C60-C4FB-4D06-BC83-4A7AF897FC80}" destId="{2CC90729-E6DD-4CFE-9B8D-1763189BF10A}" srcOrd="0" destOrd="0" presId="urn:microsoft.com/office/officeart/2005/8/layout/hProcess6"/>
    <dgm:cxn modelId="{63EF06D4-2CCD-4195-AF7A-CC099E4E1E3F}" type="presOf" srcId="{850679D2-94CE-482F-BF8F-09354B9EA701}" destId="{FF5EF8E2-B33F-49EF-8D58-17C0C0C3573C}" srcOrd="0" destOrd="0" presId="urn:microsoft.com/office/officeart/2005/8/layout/hProcess6"/>
    <dgm:cxn modelId="{7F4EEDDE-469B-40B0-89F6-4130CF249E95}" srcId="{51D4E36E-B655-43A3-9068-728C07479B11}" destId="{82AC7C60-C4FB-4D06-BC83-4A7AF897FC80}" srcOrd="1" destOrd="0" parTransId="{06C336DB-74FC-4718-9AD1-FC070BB1A1E2}" sibTransId="{6DEBECA2-84B6-4C5F-9F49-0586131FC6E7}"/>
    <dgm:cxn modelId="{2A17AEE1-6EC9-4437-9906-FC94FA077E31}" type="presOf" srcId="{655A7A42-9E4B-43A7-A954-5833C2EDFAE0}" destId="{3D0BB29F-7439-4B44-9F4F-16E9353E0591}" srcOrd="1" destOrd="0" presId="urn:microsoft.com/office/officeart/2005/8/layout/hProcess6"/>
    <dgm:cxn modelId="{3235CBE1-7891-4FF3-88B6-DF77C31F3577}" type="presOf" srcId="{8FE98EF2-35B4-4AB0-85B9-91518B66C5C5}" destId="{356E53D0-E618-40D5-A750-8EAA8CAB3149}" srcOrd="0" destOrd="0" presId="urn:microsoft.com/office/officeart/2005/8/layout/hProcess6"/>
    <dgm:cxn modelId="{C98D6DE3-13C4-41FC-A0D6-863FBD6AF0E8}" srcId="{51D4E36E-B655-43A3-9068-728C07479B11}" destId="{43054F5D-374D-4399-8721-4C67EE03E7F8}" srcOrd="2" destOrd="0" parTransId="{B10FA73C-AE29-4CC1-BCEB-FD518DBD8129}" sibTransId="{7EA07A19-1C04-48D1-9C99-43C0E5EB4641}"/>
    <dgm:cxn modelId="{60434212-F292-4A7E-858F-A17EDD29D856}" type="presParOf" srcId="{32093E0D-61FA-456F-9F2F-EFA475F5D954}" destId="{A5757ECE-CF25-4901-8C96-0646D020C7B2}" srcOrd="0" destOrd="0" presId="urn:microsoft.com/office/officeart/2005/8/layout/hProcess6"/>
    <dgm:cxn modelId="{991F2770-7957-41FD-BB7C-87BEFB556F5A}" type="presParOf" srcId="{A5757ECE-CF25-4901-8C96-0646D020C7B2}" destId="{1F2E6EDC-2933-4E1A-8CD9-A50A4387226B}" srcOrd="0" destOrd="0" presId="urn:microsoft.com/office/officeart/2005/8/layout/hProcess6"/>
    <dgm:cxn modelId="{DC053F1D-46E9-46F6-AB68-E67F83BF7C60}" type="presParOf" srcId="{A5757ECE-CF25-4901-8C96-0646D020C7B2}" destId="{F4CD974E-DD64-483B-BF0C-6AAE00C5F526}" srcOrd="1" destOrd="0" presId="urn:microsoft.com/office/officeart/2005/8/layout/hProcess6"/>
    <dgm:cxn modelId="{74539A21-572E-40C2-A644-7208333FF03B}" type="presParOf" srcId="{A5757ECE-CF25-4901-8C96-0646D020C7B2}" destId="{F30A503B-E436-4EE3-8BEE-4776919E943C}" srcOrd="2" destOrd="0" presId="urn:microsoft.com/office/officeart/2005/8/layout/hProcess6"/>
    <dgm:cxn modelId="{B0FBA8DC-4C20-4E48-A31B-117A0F4E2FC6}" type="presParOf" srcId="{A5757ECE-CF25-4901-8C96-0646D020C7B2}" destId="{356E53D0-E618-40D5-A750-8EAA8CAB3149}" srcOrd="3" destOrd="0" presId="urn:microsoft.com/office/officeart/2005/8/layout/hProcess6"/>
    <dgm:cxn modelId="{55142C25-BFF6-450C-834E-E63880B67579}" type="presParOf" srcId="{32093E0D-61FA-456F-9F2F-EFA475F5D954}" destId="{1F53759F-305E-44BE-BE0C-6E5CE325F754}" srcOrd="1" destOrd="0" presId="urn:microsoft.com/office/officeart/2005/8/layout/hProcess6"/>
    <dgm:cxn modelId="{7BD8BAE4-1FB5-47B9-957A-F4AF48D734EE}" type="presParOf" srcId="{32093E0D-61FA-456F-9F2F-EFA475F5D954}" destId="{D18EF157-21AE-4DC9-B78F-DF55DDE8B890}" srcOrd="2" destOrd="0" presId="urn:microsoft.com/office/officeart/2005/8/layout/hProcess6"/>
    <dgm:cxn modelId="{8E440DC2-9F3B-46B0-B654-21247E812E00}" type="presParOf" srcId="{D18EF157-21AE-4DC9-B78F-DF55DDE8B890}" destId="{E062ED83-5739-454B-93FF-00D7E0AC5D9F}" srcOrd="0" destOrd="0" presId="urn:microsoft.com/office/officeart/2005/8/layout/hProcess6"/>
    <dgm:cxn modelId="{B6F9DA4C-8A2A-4836-A85E-F662EE0576CE}" type="presParOf" srcId="{D18EF157-21AE-4DC9-B78F-DF55DDE8B890}" destId="{26D0E6EF-F62E-45BC-9D39-862B3693548D}" srcOrd="1" destOrd="0" presId="urn:microsoft.com/office/officeart/2005/8/layout/hProcess6"/>
    <dgm:cxn modelId="{FCDF638C-4F76-44BA-B6BD-DACD41F321B4}" type="presParOf" srcId="{D18EF157-21AE-4DC9-B78F-DF55DDE8B890}" destId="{3D0BB29F-7439-4B44-9F4F-16E9353E0591}" srcOrd="2" destOrd="0" presId="urn:microsoft.com/office/officeart/2005/8/layout/hProcess6"/>
    <dgm:cxn modelId="{34A354C9-EACD-4E8F-B82F-9ED091792583}" type="presParOf" srcId="{D18EF157-21AE-4DC9-B78F-DF55DDE8B890}" destId="{2CC90729-E6DD-4CFE-9B8D-1763189BF10A}" srcOrd="3" destOrd="0" presId="urn:microsoft.com/office/officeart/2005/8/layout/hProcess6"/>
    <dgm:cxn modelId="{B3300454-F6CE-4EAA-9770-E03C9B4BAE09}" type="presParOf" srcId="{32093E0D-61FA-456F-9F2F-EFA475F5D954}" destId="{31EB117B-2A7B-49E2-A7BD-C1097215137D}" srcOrd="3" destOrd="0" presId="urn:microsoft.com/office/officeart/2005/8/layout/hProcess6"/>
    <dgm:cxn modelId="{0C8141BD-ED87-494D-82A5-096336F08AE6}" type="presParOf" srcId="{32093E0D-61FA-456F-9F2F-EFA475F5D954}" destId="{3692AD8B-0E95-4055-A316-1A6CF08F9638}" srcOrd="4" destOrd="0" presId="urn:microsoft.com/office/officeart/2005/8/layout/hProcess6"/>
    <dgm:cxn modelId="{0C25792F-E3CE-4B02-864D-985D691A73A8}" type="presParOf" srcId="{3692AD8B-0E95-4055-A316-1A6CF08F9638}" destId="{709B2911-5099-4779-AFB6-CEFAD1F76C9D}" srcOrd="0" destOrd="0" presId="urn:microsoft.com/office/officeart/2005/8/layout/hProcess6"/>
    <dgm:cxn modelId="{81D63196-F7DD-412E-9FD6-FE3EA003E7EE}" type="presParOf" srcId="{3692AD8B-0E95-4055-A316-1A6CF08F9638}" destId="{FF5EF8E2-B33F-49EF-8D58-17C0C0C3573C}" srcOrd="1" destOrd="0" presId="urn:microsoft.com/office/officeart/2005/8/layout/hProcess6"/>
    <dgm:cxn modelId="{B3A4927F-1BBE-4AAE-8DB1-231C0E0C6CCA}" type="presParOf" srcId="{3692AD8B-0E95-4055-A316-1A6CF08F9638}" destId="{98909774-61F9-425A-B9BF-028A470F8C67}" srcOrd="2" destOrd="0" presId="urn:microsoft.com/office/officeart/2005/8/layout/hProcess6"/>
    <dgm:cxn modelId="{5AF96C72-B9BF-4AF0-9DE9-DF59AC05C69E}" type="presParOf" srcId="{3692AD8B-0E95-4055-A316-1A6CF08F9638}" destId="{5D233AB1-2EC8-4B37-90F4-5E079673B7AA}"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CD974E-DD64-483B-BF0C-6AAE00C5F526}">
      <dsp:nvSpPr>
        <dsp:cNvPr id="0" name=""/>
        <dsp:cNvSpPr/>
      </dsp:nvSpPr>
      <dsp:spPr>
        <a:xfrm>
          <a:off x="748812" y="230181"/>
          <a:ext cx="2972729" cy="2598539"/>
        </a:xfrm>
        <a:prstGeom prst="rightArrow">
          <a:avLst>
            <a:gd name="adj1" fmla="val 70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12700" rIns="25400" bIns="12700" numCol="1" spcCol="1270" anchor="ctr" anchorCtr="0">
          <a:noAutofit/>
        </a:bodyPr>
        <a:lstStyle/>
        <a:p>
          <a:pPr marL="0" lvl="0" indent="0" algn="ctr" defTabSz="889000">
            <a:lnSpc>
              <a:spcPct val="90000"/>
            </a:lnSpc>
            <a:spcBef>
              <a:spcPct val="0"/>
            </a:spcBef>
            <a:spcAft>
              <a:spcPct val="35000"/>
            </a:spcAft>
            <a:buNone/>
          </a:pPr>
          <a:r>
            <a:rPr lang="id-ID" sz="2000" kern="1200" dirty="0"/>
            <a:t>Tahap Pendaftaran</a:t>
          </a:r>
          <a:r>
            <a:rPr lang="id-ID" sz="2000" b="1" kern="1200" dirty="0"/>
            <a:t> </a:t>
          </a:r>
          <a:endParaRPr lang="en-ID" sz="2000" kern="1200" dirty="0"/>
        </a:p>
      </dsp:txBody>
      <dsp:txXfrm>
        <a:off x="1491995" y="619962"/>
        <a:ext cx="1449206" cy="1818977"/>
      </dsp:txXfrm>
    </dsp:sp>
    <dsp:sp modelId="{356E53D0-E618-40D5-A750-8EAA8CAB3149}">
      <dsp:nvSpPr>
        <dsp:cNvPr id="0" name=""/>
        <dsp:cNvSpPr/>
      </dsp:nvSpPr>
      <dsp:spPr>
        <a:xfrm>
          <a:off x="5630" y="786268"/>
          <a:ext cx="1486364" cy="1486364"/>
        </a:xfrm>
        <a:prstGeom prst="ellipse">
          <a:avLst/>
        </a:prstGeom>
        <a:solidFill>
          <a:srgbClr val="5B9BD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ID" sz="1800" kern="1200" dirty="0" err="1"/>
            <a:t>Registrasi</a:t>
          </a:r>
          <a:endParaRPr lang="en-ID" sz="1800" kern="1200" dirty="0"/>
        </a:p>
      </dsp:txBody>
      <dsp:txXfrm>
        <a:off x="223303" y="1003941"/>
        <a:ext cx="1051018" cy="1051018"/>
      </dsp:txXfrm>
    </dsp:sp>
    <dsp:sp modelId="{26D0E6EF-F62E-45BC-9D39-862B3693548D}">
      <dsp:nvSpPr>
        <dsp:cNvPr id="0" name=""/>
        <dsp:cNvSpPr/>
      </dsp:nvSpPr>
      <dsp:spPr>
        <a:xfrm>
          <a:off x="4650520" y="230181"/>
          <a:ext cx="2972729" cy="2598539"/>
        </a:xfrm>
        <a:prstGeom prst="rightArrow">
          <a:avLst>
            <a:gd name="adj1" fmla="val 70000"/>
            <a:gd name="adj2" fmla="val 50000"/>
          </a:avLst>
        </a:prstGeom>
        <a:solidFill>
          <a:schemeClr val="accent3">
            <a:lumMod val="40000"/>
            <a:lumOff val="60000"/>
            <a:alpha val="9000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11430" rIns="22860" bIns="11430" numCol="1" spcCol="1270" anchor="ctr" anchorCtr="0">
          <a:noAutofit/>
        </a:bodyPr>
        <a:lstStyle/>
        <a:p>
          <a:pPr marL="0" lvl="0" indent="0" algn="ctr" defTabSz="800100">
            <a:lnSpc>
              <a:spcPct val="90000"/>
            </a:lnSpc>
            <a:spcBef>
              <a:spcPct val="0"/>
            </a:spcBef>
            <a:spcAft>
              <a:spcPct val="35000"/>
            </a:spcAft>
            <a:buNone/>
          </a:pPr>
          <a:r>
            <a:rPr lang="id-ID" sz="1800" kern="1200" dirty="0"/>
            <a:t>Tahap Pertama yang selanjutnya disebut Tahap Seleksi </a:t>
          </a:r>
          <a:endParaRPr lang="en-ID" sz="1800" kern="1200" dirty="0"/>
        </a:p>
      </dsp:txBody>
      <dsp:txXfrm>
        <a:off x="5393702" y="619962"/>
        <a:ext cx="1449206" cy="1818977"/>
      </dsp:txXfrm>
    </dsp:sp>
    <dsp:sp modelId="{2CC90729-E6DD-4CFE-9B8D-1763189BF10A}">
      <dsp:nvSpPr>
        <dsp:cNvPr id="0" name=""/>
        <dsp:cNvSpPr/>
      </dsp:nvSpPr>
      <dsp:spPr>
        <a:xfrm>
          <a:off x="3907337" y="786268"/>
          <a:ext cx="1486364" cy="1486364"/>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id-ID" sz="2000" kern="1200" dirty="0"/>
            <a:t>Desain</a:t>
          </a:r>
          <a:endParaRPr lang="en-ID" sz="2000" kern="1200" dirty="0"/>
        </a:p>
      </dsp:txBody>
      <dsp:txXfrm>
        <a:off x="4125010" y="1003941"/>
        <a:ext cx="1051018" cy="1051018"/>
      </dsp:txXfrm>
    </dsp:sp>
    <dsp:sp modelId="{FF5EF8E2-B33F-49EF-8D58-17C0C0C3573C}">
      <dsp:nvSpPr>
        <dsp:cNvPr id="0" name=""/>
        <dsp:cNvSpPr/>
      </dsp:nvSpPr>
      <dsp:spPr>
        <a:xfrm>
          <a:off x="8552228" y="230181"/>
          <a:ext cx="2972729" cy="2598539"/>
        </a:xfrm>
        <a:prstGeom prst="rightArrow">
          <a:avLst>
            <a:gd name="adj1" fmla="val 70000"/>
            <a:gd name="adj2" fmla="val 50000"/>
          </a:avLst>
        </a:prstGeom>
        <a:solidFill>
          <a:schemeClr val="accent2">
            <a:lumMod val="40000"/>
            <a:lumOff val="60000"/>
            <a:alpha val="9000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11430" rIns="22860" bIns="11430" numCol="1" spcCol="1270" anchor="ctr" anchorCtr="0">
          <a:noAutofit/>
        </a:bodyPr>
        <a:lstStyle/>
        <a:p>
          <a:pPr marL="0" lvl="0" indent="0" algn="ctr" defTabSz="800100">
            <a:lnSpc>
              <a:spcPct val="90000"/>
            </a:lnSpc>
            <a:spcBef>
              <a:spcPct val="0"/>
            </a:spcBef>
            <a:spcAft>
              <a:spcPct val="35000"/>
            </a:spcAft>
            <a:buNone/>
          </a:pPr>
          <a:r>
            <a:rPr lang="id-ID" sz="1800" kern="1200" dirty="0"/>
            <a:t>Tahap Kedua yang selanjutnya disebut Tahap Final </a:t>
          </a:r>
          <a:endParaRPr lang="en-ID" sz="1800" kern="1200" dirty="0"/>
        </a:p>
      </dsp:txBody>
      <dsp:txXfrm>
        <a:off x="9295410" y="619962"/>
        <a:ext cx="1449206" cy="1818977"/>
      </dsp:txXfrm>
    </dsp:sp>
    <dsp:sp modelId="{5D233AB1-2EC8-4B37-90F4-5E079673B7AA}">
      <dsp:nvSpPr>
        <dsp:cNvPr id="0" name=""/>
        <dsp:cNvSpPr/>
      </dsp:nvSpPr>
      <dsp:spPr>
        <a:xfrm>
          <a:off x="7809045" y="786268"/>
          <a:ext cx="1486364" cy="1486364"/>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id-ID" sz="2000" kern="1200" dirty="0"/>
            <a:t>Rancang-Bangun</a:t>
          </a:r>
          <a:endParaRPr lang="en-ID" sz="2000" kern="1200" dirty="0"/>
        </a:p>
      </dsp:txBody>
      <dsp:txXfrm>
        <a:off x="8026718" y="1003941"/>
        <a:ext cx="1051018" cy="105101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C5778A-3810-4502-B6DA-B39FFD223A4D}" type="datetimeFigureOut">
              <a:rPr lang="en-US" smtClean="0"/>
              <a:t>5/17/2024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12744B-0C49-47F8-A358-E3AB2FA32E02}" type="slidenum">
              <a:rPr lang="en-US" smtClean="0"/>
              <a:t>‹#›</a:t>
            </a:fld>
            <a:endParaRPr lang="en-US"/>
          </a:p>
        </p:txBody>
      </p:sp>
    </p:spTree>
    <p:extLst>
      <p:ext uri="{BB962C8B-B14F-4D97-AF65-F5344CB8AC3E}">
        <p14:creationId xmlns:p14="http://schemas.microsoft.com/office/powerpoint/2010/main" val="2800238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3ADF3-3D2A-F644-AC1C-E92639B403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490CB9-E937-F919-F23D-9E5A386303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BA8711-7B9B-96D2-6ABE-13B74F20451A}"/>
              </a:ext>
            </a:extLst>
          </p:cNvPr>
          <p:cNvSpPr>
            <a:spLocks noGrp="1"/>
          </p:cNvSpPr>
          <p:nvPr>
            <p:ph type="dt" sz="half" idx="10"/>
          </p:nvPr>
        </p:nvSpPr>
        <p:spPr/>
        <p:txBody>
          <a:bodyPr/>
          <a:lstStyle/>
          <a:p>
            <a:fld id="{B115BC20-10B0-4E40-9857-FA02BAD46CCA}" type="datetimeFigureOut">
              <a:rPr lang="en-US" smtClean="0"/>
              <a:t>5/17/2024</a:t>
            </a:fld>
            <a:endParaRPr lang="en-US"/>
          </a:p>
        </p:txBody>
      </p:sp>
      <p:sp>
        <p:nvSpPr>
          <p:cNvPr id="5" name="Footer Placeholder 4">
            <a:extLst>
              <a:ext uri="{FF2B5EF4-FFF2-40B4-BE49-F238E27FC236}">
                <a16:creationId xmlns:a16="http://schemas.microsoft.com/office/drawing/2014/main" id="{A4DA5794-7EE5-8E03-7F5D-D3430CD674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49801A-0DD1-617A-BC6D-D808F9ADD5D1}"/>
              </a:ext>
            </a:extLst>
          </p:cNvPr>
          <p:cNvSpPr>
            <a:spLocks noGrp="1"/>
          </p:cNvSpPr>
          <p:nvPr>
            <p:ph type="sldNum" sz="quarter" idx="12"/>
          </p:nvPr>
        </p:nvSpPr>
        <p:spPr/>
        <p:txBody>
          <a:bodyPr/>
          <a:lstStyle/>
          <a:p>
            <a:fld id="{901DFF3C-CD22-40D3-94F3-16D7B1E9456D}" type="slidenum">
              <a:rPr lang="en-US" smtClean="0"/>
              <a:t>‹#›</a:t>
            </a:fld>
            <a:endParaRPr lang="en-US"/>
          </a:p>
        </p:txBody>
      </p:sp>
    </p:spTree>
    <p:extLst>
      <p:ext uri="{BB962C8B-B14F-4D97-AF65-F5344CB8AC3E}">
        <p14:creationId xmlns:p14="http://schemas.microsoft.com/office/powerpoint/2010/main" val="2740032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A53E5-8B0A-46EC-37CC-084CCB39FB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3E5771-52F8-47A3-2415-94793AD0ED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0DDE79-B10B-1277-D21E-38F7FDBB91F8}"/>
              </a:ext>
            </a:extLst>
          </p:cNvPr>
          <p:cNvSpPr>
            <a:spLocks noGrp="1"/>
          </p:cNvSpPr>
          <p:nvPr>
            <p:ph type="dt" sz="half" idx="10"/>
          </p:nvPr>
        </p:nvSpPr>
        <p:spPr/>
        <p:txBody>
          <a:bodyPr/>
          <a:lstStyle/>
          <a:p>
            <a:fld id="{B115BC20-10B0-4E40-9857-FA02BAD46CCA}" type="datetimeFigureOut">
              <a:rPr lang="en-US" smtClean="0"/>
              <a:t>5/17/2024</a:t>
            </a:fld>
            <a:endParaRPr lang="en-US"/>
          </a:p>
        </p:txBody>
      </p:sp>
      <p:sp>
        <p:nvSpPr>
          <p:cNvPr id="5" name="Footer Placeholder 4">
            <a:extLst>
              <a:ext uri="{FF2B5EF4-FFF2-40B4-BE49-F238E27FC236}">
                <a16:creationId xmlns:a16="http://schemas.microsoft.com/office/drawing/2014/main" id="{D518BCDD-25C1-0C7F-CC34-F9F0FDE965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ECA84C-E1DB-4D70-C11A-2D4A23731E7D}"/>
              </a:ext>
            </a:extLst>
          </p:cNvPr>
          <p:cNvSpPr>
            <a:spLocks noGrp="1"/>
          </p:cNvSpPr>
          <p:nvPr>
            <p:ph type="sldNum" sz="quarter" idx="12"/>
          </p:nvPr>
        </p:nvSpPr>
        <p:spPr/>
        <p:txBody>
          <a:bodyPr/>
          <a:lstStyle/>
          <a:p>
            <a:fld id="{901DFF3C-CD22-40D3-94F3-16D7B1E9456D}" type="slidenum">
              <a:rPr lang="en-US" smtClean="0"/>
              <a:t>‹#›</a:t>
            </a:fld>
            <a:endParaRPr lang="en-US"/>
          </a:p>
        </p:txBody>
      </p:sp>
    </p:spTree>
    <p:extLst>
      <p:ext uri="{BB962C8B-B14F-4D97-AF65-F5344CB8AC3E}">
        <p14:creationId xmlns:p14="http://schemas.microsoft.com/office/powerpoint/2010/main" val="4182053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8524E0-7F24-E209-FC7B-9CE6F6F49FD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82569E-32AE-9A1B-E986-C34C7E48AD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A14225-5700-5810-2E48-C1DB9C529719}"/>
              </a:ext>
            </a:extLst>
          </p:cNvPr>
          <p:cNvSpPr>
            <a:spLocks noGrp="1"/>
          </p:cNvSpPr>
          <p:nvPr>
            <p:ph type="dt" sz="half" idx="10"/>
          </p:nvPr>
        </p:nvSpPr>
        <p:spPr/>
        <p:txBody>
          <a:bodyPr/>
          <a:lstStyle/>
          <a:p>
            <a:fld id="{B115BC20-10B0-4E40-9857-FA02BAD46CCA}" type="datetimeFigureOut">
              <a:rPr lang="en-US" smtClean="0"/>
              <a:t>5/17/2024</a:t>
            </a:fld>
            <a:endParaRPr lang="en-US"/>
          </a:p>
        </p:txBody>
      </p:sp>
      <p:sp>
        <p:nvSpPr>
          <p:cNvPr id="5" name="Footer Placeholder 4">
            <a:extLst>
              <a:ext uri="{FF2B5EF4-FFF2-40B4-BE49-F238E27FC236}">
                <a16:creationId xmlns:a16="http://schemas.microsoft.com/office/drawing/2014/main" id="{2A8EED34-174B-98AE-76DA-95501A878B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D7F967-3CAA-C26F-2A12-D8608365BDA2}"/>
              </a:ext>
            </a:extLst>
          </p:cNvPr>
          <p:cNvSpPr>
            <a:spLocks noGrp="1"/>
          </p:cNvSpPr>
          <p:nvPr>
            <p:ph type="sldNum" sz="quarter" idx="12"/>
          </p:nvPr>
        </p:nvSpPr>
        <p:spPr/>
        <p:txBody>
          <a:bodyPr/>
          <a:lstStyle/>
          <a:p>
            <a:fld id="{901DFF3C-CD22-40D3-94F3-16D7B1E9456D}" type="slidenum">
              <a:rPr lang="en-US" smtClean="0"/>
              <a:t>‹#›</a:t>
            </a:fld>
            <a:endParaRPr lang="en-US"/>
          </a:p>
        </p:txBody>
      </p:sp>
    </p:spTree>
    <p:extLst>
      <p:ext uri="{BB962C8B-B14F-4D97-AF65-F5344CB8AC3E}">
        <p14:creationId xmlns:p14="http://schemas.microsoft.com/office/powerpoint/2010/main" val="773367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3108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463CC-1B99-1CCA-FDE6-78821756E9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2F85D6-8F89-1BE8-B973-910629881E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140281-1CAB-F00A-C4C0-477D47A10B82}"/>
              </a:ext>
            </a:extLst>
          </p:cNvPr>
          <p:cNvSpPr>
            <a:spLocks noGrp="1"/>
          </p:cNvSpPr>
          <p:nvPr>
            <p:ph type="dt" sz="half" idx="10"/>
          </p:nvPr>
        </p:nvSpPr>
        <p:spPr/>
        <p:txBody>
          <a:bodyPr/>
          <a:lstStyle/>
          <a:p>
            <a:fld id="{B115BC20-10B0-4E40-9857-FA02BAD46CCA}" type="datetimeFigureOut">
              <a:rPr lang="en-US" smtClean="0"/>
              <a:t>5/17/2024</a:t>
            </a:fld>
            <a:endParaRPr lang="en-US"/>
          </a:p>
        </p:txBody>
      </p:sp>
      <p:sp>
        <p:nvSpPr>
          <p:cNvPr id="5" name="Footer Placeholder 4">
            <a:extLst>
              <a:ext uri="{FF2B5EF4-FFF2-40B4-BE49-F238E27FC236}">
                <a16:creationId xmlns:a16="http://schemas.microsoft.com/office/drawing/2014/main" id="{7B9839DD-E1E5-B5A2-66FF-254177B9E6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74F264-E500-1D11-BC11-E31D7694234E}"/>
              </a:ext>
            </a:extLst>
          </p:cNvPr>
          <p:cNvSpPr>
            <a:spLocks noGrp="1"/>
          </p:cNvSpPr>
          <p:nvPr>
            <p:ph type="sldNum" sz="quarter" idx="12"/>
          </p:nvPr>
        </p:nvSpPr>
        <p:spPr/>
        <p:txBody>
          <a:bodyPr/>
          <a:lstStyle/>
          <a:p>
            <a:fld id="{901DFF3C-CD22-40D3-94F3-16D7B1E9456D}" type="slidenum">
              <a:rPr lang="en-US" smtClean="0"/>
              <a:t>‹#›</a:t>
            </a:fld>
            <a:endParaRPr lang="en-US"/>
          </a:p>
        </p:txBody>
      </p:sp>
    </p:spTree>
    <p:extLst>
      <p:ext uri="{BB962C8B-B14F-4D97-AF65-F5344CB8AC3E}">
        <p14:creationId xmlns:p14="http://schemas.microsoft.com/office/powerpoint/2010/main" val="4020947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7CC1F-B74E-CB64-D2DF-E24EF54272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4A910C-4D69-7719-1156-2200F674F7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E819B4-5682-F264-D26F-08A740AE32A1}"/>
              </a:ext>
            </a:extLst>
          </p:cNvPr>
          <p:cNvSpPr>
            <a:spLocks noGrp="1"/>
          </p:cNvSpPr>
          <p:nvPr>
            <p:ph type="dt" sz="half" idx="10"/>
          </p:nvPr>
        </p:nvSpPr>
        <p:spPr/>
        <p:txBody>
          <a:bodyPr/>
          <a:lstStyle/>
          <a:p>
            <a:fld id="{B115BC20-10B0-4E40-9857-FA02BAD46CCA}" type="datetimeFigureOut">
              <a:rPr lang="en-US" smtClean="0"/>
              <a:t>5/17/2024</a:t>
            </a:fld>
            <a:endParaRPr lang="en-US"/>
          </a:p>
        </p:txBody>
      </p:sp>
      <p:sp>
        <p:nvSpPr>
          <p:cNvPr id="5" name="Footer Placeholder 4">
            <a:extLst>
              <a:ext uri="{FF2B5EF4-FFF2-40B4-BE49-F238E27FC236}">
                <a16:creationId xmlns:a16="http://schemas.microsoft.com/office/drawing/2014/main" id="{96902875-C36B-AFA3-7D39-54EA6C81F8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3EC995-7A76-A362-199E-E229B1AF6895}"/>
              </a:ext>
            </a:extLst>
          </p:cNvPr>
          <p:cNvSpPr>
            <a:spLocks noGrp="1"/>
          </p:cNvSpPr>
          <p:nvPr>
            <p:ph type="sldNum" sz="quarter" idx="12"/>
          </p:nvPr>
        </p:nvSpPr>
        <p:spPr/>
        <p:txBody>
          <a:bodyPr/>
          <a:lstStyle/>
          <a:p>
            <a:fld id="{901DFF3C-CD22-40D3-94F3-16D7B1E9456D}" type="slidenum">
              <a:rPr lang="en-US" smtClean="0"/>
              <a:t>‹#›</a:t>
            </a:fld>
            <a:endParaRPr lang="en-US"/>
          </a:p>
        </p:txBody>
      </p:sp>
    </p:spTree>
    <p:extLst>
      <p:ext uri="{BB962C8B-B14F-4D97-AF65-F5344CB8AC3E}">
        <p14:creationId xmlns:p14="http://schemas.microsoft.com/office/powerpoint/2010/main" val="1762528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2FB1-066F-82F3-6DBA-DE78AB11BF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B7F071-BE14-F56D-DD84-F11EDA62ED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1CD6DD-9536-E56F-26E5-B89CBF120C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28043A-84D4-EE8E-37A7-D41218A7E8C4}"/>
              </a:ext>
            </a:extLst>
          </p:cNvPr>
          <p:cNvSpPr>
            <a:spLocks noGrp="1"/>
          </p:cNvSpPr>
          <p:nvPr>
            <p:ph type="dt" sz="half" idx="10"/>
          </p:nvPr>
        </p:nvSpPr>
        <p:spPr/>
        <p:txBody>
          <a:bodyPr/>
          <a:lstStyle/>
          <a:p>
            <a:fld id="{B115BC20-10B0-4E40-9857-FA02BAD46CCA}" type="datetimeFigureOut">
              <a:rPr lang="en-US" smtClean="0"/>
              <a:t>5/17/2024</a:t>
            </a:fld>
            <a:endParaRPr lang="en-US"/>
          </a:p>
        </p:txBody>
      </p:sp>
      <p:sp>
        <p:nvSpPr>
          <p:cNvPr id="6" name="Footer Placeholder 5">
            <a:extLst>
              <a:ext uri="{FF2B5EF4-FFF2-40B4-BE49-F238E27FC236}">
                <a16:creationId xmlns:a16="http://schemas.microsoft.com/office/drawing/2014/main" id="{03199EC1-D658-1C41-599E-9299B7493D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4E74FB-F3A8-3E9A-BE82-6AD0951CF419}"/>
              </a:ext>
            </a:extLst>
          </p:cNvPr>
          <p:cNvSpPr>
            <a:spLocks noGrp="1"/>
          </p:cNvSpPr>
          <p:nvPr>
            <p:ph type="sldNum" sz="quarter" idx="12"/>
          </p:nvPr>
        </p:nvSpPr>
        <p:spPr/>
        <p:txBody>
          <a:bodyPr/>
          <a:lstStyle/>
          <a:p>
            <a:fld id="{901DFF3C-CD22-40D3-94F3-16D7B1E9456D}" type="slidenum">
              <a:rPr lang="en-US" smtClean="0"/>
              <a:t>‹#›</a:t>
            </a:fld>
            <a:endParaRPr lang="en-US"/>
          </a:p>
        </p:txBody>
      </p:sp>
    </p:spTree>
    <p:extLst>
      <p:ext uri="{BB962C8B-B14F-4D97-AF65-F5344CB8AC3E}">
        <p14:creationId xmlns:p14="http://schemas.microsoft.com/office/powerpoint/2010/main" val="2100444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3050F-C053-E2C2-3234-23B2E3735D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8283DD-2AD9-97FD-87B9-31A991FD82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FC9F6A-054F-DC5B-A314-FCC8DBAC5BA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A088418-EE03-A4F4-8087-CF4F37FB4D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A413BA-B4C9-89EE-6179-44D23C2CC6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A92C17-1860-B95F-535E-E76A1765E7F4}"/>
              </a:ext>
            </a:extLst>
          </p:cNvPr>
          <p:cNvSpPr>
            <a:spLocks noGrp="1"/>
          </p:cNvSpPr>
          <p:nvPr>
            <p:ph type="dt" sz="half" idx="10"/>
          </p:nvPr>
        </p:nvSpPr>
        <p:spPr/>
        <p:txBody>
          <a:bodyPr/>
          <a:lstStyle/>
          <a:p>
            <a:fld id="{B115BC20-10B0-4E40-9857-FA02BAD46CCA}" type="datetimeFigureOut">
              <a:rPr lang="en-US" smtClean="0"/>
              <a:t>5/17/2024</a:t>
            </a:fld>
            <a:endParaRPr lang="en-US"/>
          </a:p>
        </p:txBody>
      </p:sp>
      <p:sp>
        <p:nvSpPr>
          <p:cNvPr id="8" name="Footer Placeholder 7">
            <a:extLst>
              <a:ext uri="{FF2B5EF4-FFF2-40B4-BE49-F238E27FC236}">
                <a16:creationId xmlns:a16="http://schemas.microsoft.com/office/drawing/2014/main" id="{6C345F5E-F4E3-AED8-17A0-68A6E98792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10641E-F4A7-4BA9-85B5-9BFF89401341}"/>
              </a:ext>
            </a:extLst>
          </p:cNvPr>
          <p:cNvSpPr>
            <a:spLocks noGrp="1"/>
          </p:cNvSpPr>
          <p:nvPr>
            <p:ph type="sldNum" sz="quarter" idx="12"/>
          </p:nvPr>
        </p:nvSpPr>
        <p:spPr/>
        <p:txBody>
          <a:bodyPr/>
          <a:lstStyle/>
          <a:p>
            <a:fld id="{901DFF3C-CD22-40D3-94F3-16D7B1E9456D}" type="slidenum">
              <a:rPr lang="en-US" smtClean="0"/>
              <a:t>‹#›</a:t>
            </a:fld>
            <a:endParaRPr lang="en-US"/>
          </a:p>
        </p:txBody>
      </p:sp>
    </p:spTree>
    <p:extLst>
      <p:ext uri="{BB962C8B-B14F-4D97-AF65-F5344CB8AC3E}">
        <p14:creationId xmlns:p14="http://schemas.microsoft.com/office/powerpoint/2010/main" val="2464108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AD419-0B0F-AEC5-062A-B9782FF461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E3C7B1-0872-5456-3B9E-C926FD2A23A2}"/>
              </a:ext>
            </a:extLst>
          </p:cNvPr>
          <p:cNvSpPr>
            <a:spLocks noGrp="1"/>
          </p:cNvSpPr>
          <p:nvPr>
            <p:ph type="dt" sz="half" idx="10"/>
          </p:nvPr>
        </p:nvSpPr>
        <p:spPr/>
        <p:txBody>
          <a:bodyPr/>
          <a:lstStyle/>
          <a:p>
            <a:fld id="{B115BC20-10B0-4E40-9857-FA02BAD46CCA}" type="datetimeFigureOut">
              <a:rPr lang="en-US" smtClean="0"/>
              <a:t>5/17/2024</a:t>
            </a:fld>
            <a:endParaRPr lang="en-US"/>
          </a:p>
        </p:txBody>
      </p:sp>
      <p:sp>
        <p:nvSpPr>
          <p:cNvPr id="4" name="Footer Placeholder 3">
            <a:extLst>
              <a:ext uri="{FF2B5EF4-FFF2-40B4-BE49-F238E27FC236}">
                <a16:creationId xmlns:a16="http://schemas.microsoft.com/office/drawing/2014/main" id="{FC703C43-4B80-807B-E5C8-1406C280DD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ADC396-2EC5-2BCD-5368-06CF7C76B2AD}"/>
              </a:ext>
            </a:extLst>
          </p:cNvPr>
          <p:cNvSpPr>
            <a:spLocks noGrp="1"/>
          </p:cNvSpPr>
          <p:nvPr>
            <p:ph type="sldNum" sz="quarter" idx="12"/>
          </p:nvPr>
        </p:nvSpPr>
        <p:spPr/>
        <p:txBody>
          <a:bodyPr/>
          <a:lstStyle/>
          <a:p>
            <a:fld id="{901DFF3C-CD22-40D3-94F3-16D7B1E9456D}" type="slidenum">
              <a:rPr lang="en-US" smtClean="0"/>
              <a:t>‹#›</a:t>
            </a:fld>
            <a:endParaRPr lang="en-US"/>
          </a:p>
        </p:txBody>
      </p:sp>
    </p:spTree>
    <p:extLst>
      <p:ext uri="{BB962C8B-B14F-4D97-AF65-F5344CB8AC3E}">
        <p14:creationId xmlns:p14="http://schemas.microsoft.com/office/powerpoint/2010/main" val="4190156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2B0903-D545-CD71-5B6A-D3E0E1D9F56D}"/>
              </a:ext>
            </a:extLst>
          </p:cNvPr>
          <p:cNvSpPr>
            <a:spLocks noGrp="1"/>
          </p:cNvSpPr>
          <p:nvPr>
            <p:ph type="dt" sz="half" idx="10"/>
          </p:nvPr>
        </p:nvSpPr>
        <p:spPr/>
        <p:txBody>
          <a:bodyPr/>
          <a:lstStyle/>
          <a:p>
            <a:fld id="{B115BC20-10B0-4E40-9857-FA02BAD46CCA}" type="datetimeFigureOut">
              <a:rPr lang="en-US" smtClean="0"/>
              <a:t>5/17/2024</a:t>
            </a:fld>
            <a:endParaRPr lang="en-US"/>
          </a:p>
        </p:txBody>
      </p:sp>
      <p:sp>
        <p:nvSpPr>
          <p:cNvPr id="3" name="Footer Placeholder 2">
            <a:extLst>
              <a:ext uri="{FF2B5EF4-FFF2-40B4-BE49-F238E27FC236}">
                <a16:creationId xmlns:a16="http://schemas.microsoft.com/office/drawing/2014/main" id="{BC502645-E1BE-8AE5-959E-355BF8D3E7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652F1F-809C-BB46-5B22-793FAEFB32D0}"/>
              </a:ext>
            </a:extLst>
          </p:cNvPr>
          <p:cNvSpPr>
            <a:spLocks noGrp="1"/>
          </p:cNvSpPr>
          <p:nvPr>
            <p:ph type="sldNum" sz="quarter" idx="12"/>
          </p:nvPr>
        </p:nvSpPr>
        <p:spPr/>
        <p:txBody>
          <a:bodyPr/>
          <a:lstStyle/>
          <a:p>
            <a:fld id="{901DFF3C-CD22-40D3-94F3-16D7B1E9456D}" type="slidenum">
              <a:rPr lang="en-US" smtClean="0"/>
              <a:t>‹#›</a:t>
            </a:fld>
            <a:endParaRPr lang="en-US"/>
          </a:p>
        </p:txBody>
      </p:sp>
    </p:spTree>
    <p:extLst>
      <p:ext uri="{BB962C8B-B14F-4D97-AF65-F5344CB8AC3E}">
        <p14:creationId xmlns:p14="http://schemas.microsoft.com/office/powerpoint/2010/main" val="4215972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C86A7-3FA3-2A7A-D189-43A729A99A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097ABE-CE37-171E-DAB9-BB58E70CCB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9CBE70-2BA5-3800-851B-EDD866CEF6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3AF042-36DC-8551-332C-3620EB7F8D67}"/>
              </a:ext>
            </a:extLst>
          </p:cNvPr>
          <p:cNvSpPr>
            <a:spLocks noGrp="1"/>
          </p:cNvSpPr>
          <p:nvPr>
            <p:ph type="dt" sz="half" idx="10"/>
          </p:nvPr>
        </p:nvSpPr>
        <p:spPr/>
        <p:txBody>
          <a:bodyPr/>
          <a:lstStyle/>
          <a:p>
            <a:fld id="{B115BC20-10B0-4E40-9857-FA02BAD46CCA}" type="datetimeFigureOut">
              <a:rPr lang="en-US" smtClean="0"/>
              <a:t>5/17/2024</a:t>
            </a:fld>
            <a:endParaRPr lang="en-US"/>
          </a:p>
        </p:txBody>
      </p:sp>
      <p:sp>
        <p:nvSpPr>
          <p:cNvPr id="6" name="Footer Placeholder 5">
            <a:extLst>
              <a:ext uri="{FF2B5EF4-FFF2-40B4-BE49-F238E27FC236}">
                <a16:creationId xmlns:a16="http://schemas.microsoft.com/office/drawing/2014/main" id="{BC643378-3490-180A-DD99-09A5965622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DF68AC-49E5-745A-B624-90EED51701D0}"/>
              </a:ext>
            </a:extLst>
          </p:cNvPr>
          <p:cNvSpPr>
            <a:spLocks noGrp="1"/>
          </p:cNvSpPr>
          <p:nvPr>
            <p:ph type="sldNum" sz="quarter" idx="12"/>
          </p:nvPr>
        </p:nvSpPr>
        <p:spPr/>
        <p:txBody>
          <a:bodyPr/>
          <a:lstStyle/>
          <a:p>
            <a:fld id="{901DFF3C-CD22-40D3-94F3-16D7B1E9456D}" type="slidenum">
              <a:rPr lang="en-US" smtClean="0"/>
              <a:t>‹#›</a:t>
            </a:fld>
            <a:endParaRPr lang="en-US"/>
          </a:p>
        </p:txBody>
      </p:sp>
    </p:spTree>
    <p:extLst>
      <p:ext uri="{BB962C8B-B14F-4D97-AF65-F5344CB8AC3E}">
        <p14:creationId xmlns:p14="http://schemas.microsoft.com/office/powerpoint/2010/main" val="2810933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97D92-86A9-AB03-58DA-D2C3CCD170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A9B4D6-77C0-BEA0-9A66-25760CE05C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170A4F6-8372-2473-BE90-D08A2C93BB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058F0-6F42-A0F5-81FA-B320404B7258}"/>
              </a:ext>
            </a:extLst>
          </p:cNvPr>
          <p:cNvSpPr>
            <a:spLocks noGrp="1"/>
          </p:cNvSpPr>
          <p:nvPr>
            <p:ph type="dt" sz="half" idx="10"/>
          </p:nvPr>
        </p:nvSpPr>
        <p:spPr/>
        <p:txBody>
          <a:bodyPr/>
          <a:lstStyle/>
          <a:p>
            <a:fld id="{B115BC20-10B0-4E40-9857-FA02BAD46CCA}" type="datetimeFigureOut">
              <a:rPr lang="en-US" smtClean="0"/>
              <a:t>5/17/2024</a:t>
            </a:fld>
            <a:endParaRPr lang="en-US"/>
          </a:p>
        </p:txBody>
      </p:sp>
      <p:sp>
        <p:nvSpPr>
          <p:cNvPr id="6" name="Footer Placeholder 5">
            <a:extLst>
              <a:ext uri="{FF2B5EF4-FFF2-40B4-BE49-F238E27FC236}">
                <a16:creationId xmlns:a16="http://schemas.microsoft.com/office/drawing/2014/main" id="{08728700-001B-8EBD-73CF-E6A5275499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07493F-12A8-2E11-AB2E-23F4BCBC2F14}"/>
              </a:ext>
            </a:extLst>
          </p:cNvPr>
          <p:cNvSpPr>
            <a:spLocks noGrp="1"/>
          </p:cNvSpPr>
          <p:nvPr>
            <p:ph type="sldNum" sz="quarter" idx="12"/>
          </p:nvPr>
        </p:nvSpPr>
        <p:spPr/>
        <p:txBody>
          <a:bodyPr/>
          <a:lstStyle/>
          <a:p>
            <a:fld id="{901DFF3C-CD22-40D3-94F3-16D7B1E9456D}" type="slidenum">
              <a:rPr lang="en-US" smtClean="0"/>
              <a:t>‹#›</a:t>
            </a:fld>
            <a:endParaRPr lang="en-US"/>
          </a:p>
        </p:txBody>
      </p:sp>
    </p:spTree>
    <p:extLst>
      <p:ext uri="{BB962C8B-B14F-4D97-AF65-F5344CB8AC3E}">
        <p14:creationId xmlns:p14="http://schemas.microsoft.com/office/powerpoint/2010/main" val="4109543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F28757-94E5-509C-49B9-4A6254D6B2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B1A54A3-43DD-4CEF-74BC-B72B12328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26BF98-CE77-9EEE-2503-C633505187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15BC20-10B0-4E40-9857-FA02BAD46CCA}" type="datetimeFigureOut">
              <a:rPr lang="en-US" smtClean="0"/>
              <a:t>5/17/2024</a:t>
            </a:fld>
            <a:endParaRPr lang="en-US"/>
          </a:p>
        </p:txBody>
      </p:sp>
      <p:sp>
        <p:nvSpPr>
          <p:cNvPr id="5" name="Footer Placeholder 4">
            <a:extLst>
              <a:ext uri="{FF2B5EF4-FFF2-40B4-BE49-F238E27FC236}">
                <a16:creationId xmlns:a16="http://schemas.microsoft.com/office/drawing/2014/main" id="{82BFA178-F633-DE4E-DBE4-66B8C50319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703594-4F07-4F48-FD64-A405AF0263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1DFF3C-CD22-40D3-94F3-16D7B1E9456D}" type="slidenum">
              <a:rPr lang="en-US" smtClean="0"/>
              <a:t>‹#›</a:t>
            </a:fld>
            <a:endParaRPr lang="en-US"/>
          </a:p>
        </p:txBody>
      </p:sp>
    </p:spTree>
    <p:extLst>
      <p:ext uri="{BB962C8B-B14F-4D97-AF65-F5344CB8AC3E}">
        <p14:creationId xmlns:p14="http://schemas.microsoft.com/office/powerpoint/2010/main" val="3745575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hyperlink" Target="https://kjikbgi.kemdikbud.go.id/"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0.png"/><Relationship Id="rId4" Type="http://schemas.openxmlformats.org/officeDocument/2006/relationships/diagramLayout" Target="../diagrams/layout1.xml"/><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9559" y="887095"/>
            <a:ext cx="4450715" cy="513080"/>
          </a:xfrm>
          <a:prstGeom prst="rect">
            <a:avLst/>
          </a:prstGeom>
        </p:spPr>
        <p:txBody>
          <a:bodyPr vert="horz" wrap="square" lIns="0" tIns="12700" rIns="0" bIns="0" rtlCol="0">
            <a:spAutoFit/>
          </a:bodyPr>
          <a:lstStyle/>
          <a:p>
            <a:pPr marL="12700">
              <a:lnSpc>
                <a:spcPct val="100000"/>
              </a:lnSpc>
              <a:spcBef>
                <a:spcPts val="100"/>
              </a:spcBef>
            </a:pPr>
            <a:r>
              <a:rPr sz="3200" i="1" spc="-380" dirty="0">
                <a:solidFill>
                  <a:srgbClr val="000000"/>
                </a:solidFill>
                <a:latin typeface="Arial-BoldItalicMT"/>
                <a:cs typeface="Arial-BoldItalicMT"/>
              </a:rPr>
              <a:t>PROGRAM</a:t>
            </a:r>
            <a:r>
              <a:rPr sz="3200" i="1" spc="-155" dirty="0">
                <a:solidFill>
                  <a:srgbClr val="000000"/>
                </a:solidFill>
                <a:latin typeface="Arial-BoldItalicMT"/>
                <a:cs typeface="Arial-BoldItalicMT"/>
              </a:rPr>
              <a:t> </a:t>
            </a:r>
            <a:r>
              <a:rPr sz="3200" i="1" spc="-325" dirty="0">
                <a:solidFill>
                  <a:srgbClr val="000000"/>
                </a:solidFill>
                <a:latin typeface="Arial-BoldItalicMT"/>
                <a:cs typeface="Arial-BoldItalicMT"/>
              </a:rPr>
              <a:t>DAN</a:t>
            </a:r>
            <a:r>
              <a:rPr sz="3200" i="1" spc="-150" dirty="0">
                <a:solidFill>
                  <a:srgbClr val="000000"/>
                </a:solidFill>
                <a:latin typeface="Arial-BoldItalicMT"/>
                <a:cs typeface="Arial-BoldItalicMT"/>
              </a:rPr>
              <a:t> </a:t>
            </a:r>
            <a:r>
              <a:rPr sz="3200" i="1" spc="-459" dirty="0">
                <a:solidFill>
                  <a:srgbClr val="000000"/>
                </a:solidFill>
                <a:latin typeface="Arial-BoldItalicMT"/>
                <a:cs typeface="Arial-BoldItalicMT"/>
              </a:rPr>
              <a:t>KEGIATAN</a:t>
            </a:r>
            <a:endParaRPr sz="3200">
              <a:latin typeface="Arial-BoldItalicMT"/>
              <a:cs typeface="Arial-BoldItalicMT"/>
            </a:endParaRPr>
          </a:p>
        </p:txBody>
      </p:sp>
      <p:pic>
        <p:nvPicPr>
          <p:cNvPr id="17" name="Picture 16">
            <a:extLst>
              <a:ext uri="{FF2B5EF4-FFF2-40B4-BE49-F238E27FC236}">
                <a16:creationId xmlns:a16="http://schemas.microsoft.com/office/drawing/2014/main" id="{04A64EB4-A242-2282-FA6C-9D3F667C47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0330"/>
          </a:xfrm>
          <a:prstGeom prst="rect">
            <a:avLst/>
          </a:prstGeom>
        </p:spPr>
      </p:pic>
      <p:grpSp>
        <p:nvGrpSpPr>
          <p:cNvPr id="3" name="object 60">
            <a:extLst>
              <a:ext uri="{FF2B5EF4-FFF2-40B4-BE49-F238E27FC236}">
                <a16:creationId xmlns:a16="http://schemas.microsoft.com/office/drawing/2014/main" id="{62253F2F-6B68-EC8C-0C9F-D5433794F1CD}"/>
              </a:ext>
            </a:extLst>
          </p:cNvPr>
          <p:cNvGrpSpPr/>
          <p:nvPr/>
        </p:nvGrpSpPr>
        <p:grpSpPr>
          <a:xfrm>
            <a:off x="1887247" y="5792470"/>
            <a:ext cx="5026660" cy="1065530"/>
            <a:chOff x="6824980" y="229870"/>
            <a:chExt cx="5026660" cy="1065530"/>
          </a:xfrm>
        </p:grpSpPr>
        <p:pic>
          <p:nvPicPr>
            <p:cNvPr id="4" name="object 61">
              <a:extLst>
                <a:ext uri="{FF2B5EF4-FFF2-40B4-BE49-F238E27FC236}">
                  <a16:creationId xmlns:a16="http://schemas.microsoft.com/office/drawing/2014/main" id="{1B59335E-CDA2-D3EB-2BC0-7E3205734DD1}"/>
                </a:ext>
              </a:extLst>
            </p:cNvPr>
            <p:cNvPicPr/>
            <p:nvPr/>
          </p:nvPicPr>
          <p:blipFill>
            <a:blip r:embed="rId3" cstate="print"/>
            <a:stretch>
              <a:fillRect/>
            </a:stretch>
          </p:blipFill>
          <p:spPr>
            <a:xfrm>
              <a:off x="7683500" y="229870"/>
              <a:ext cx="4168140" cy="668019"/>
            </a:xfrm>
            <a:prstGeom prst="rect">
              <a:avLst/>
            </a:prstGeom>
          </p:spPr>
        </p:pic>
        <p:pic>
          <p:nvPicPr>
            <p:cNvPr id="5" name="object 62">
              <a:extLst>
                <a:ext uri="{FF2B5EF4-FFF2-40B4-BE49-F238E27FC236}">
                  <a16:creationId xmlns:a16="http://schemas.microsoft.com/office/drawing/2014/main" id="{F5B0DE26-61BE-978D-F5AF-AC9C2572CA2B}"/>
                </a:ext>
              </a:extLst>
            </p:cNvPr>
            <p:cNvPicPr/>
            <p:nvPr/>
          </p:nvPicPr>
          <p:blipFill>
            <a:blip r:embed="rId4" cstate="print"/>
            <a:stretch>
              <a:fillRect/>
            </a:stretch>
          </p:blipFill>
          <p:spPr>
            <a:xfrm>
              <a:off x="6824980" y="364490"/>
              <a:ext cx="838200" cy="930910"/>
            </a:xfrm>
            <a:prstGeom prst="rect">
              <a:avLst/>
            </a:prstGeom>
          </p:spPr>
        </p:pic>
        <p:pic>
          <p:nvPicPr>
            <p:cNvPr id="6" name="object 63">
              <a:extLst>
                <a:ext uri="{FF2B5EF4-FFF2-40B4-BE49-F238E27FC236}">
                  <a16:creationId xmlns:a16="http://schemas.microsoft.com/office/drawing/2014/main" id="{84B347BF-59CA-4464-FDD7-6B593C1C1D01}"/>
                </a:ext>
              </a:extLst>
            </p:cNvPr>
            <p:cNvPicPr/>
            <p:nvPr/>
          </p:nvPicPr>
          <p:blipFill>
            <a:blip r:embed="rId5" cstate="print"/>
            <a:stretch>
              <a:fillRect/>
            </a:stretch>
          </p:blipFill>
          <p:spPr>
            <a:xfrm>
              <a:off x="7663180" y="445770"/>
              <a:ext cx="1008380" cy="657860"/>
            </a:xfrm>
            <a:prstGeom prst="rect">
              <a:avLst/>
            </a:prstGeom>
          </p:spPr>
        </p:pic>
        <p:pic>
          <p:nvPicPr>
            <p:cNvPr id="7" name="object 64">
              <a:extLst>
                <a:ext uri="{FF2B5EF4-FFF2-40B4-BE49-F238E27FC236}">
                  <a16:creationId xmlns:a16="http://schemas.microsoft.com/office/drawing/2014/main" id="{007D6AAB-F247-E1BA-564B-96954F176378}"/>
                </a:ext>
              </a:extLst>
            </p:cNvPr>
            <p:cNvPicPr/>
            <p:nvPr/>
          </p:nvPicPr>
          <p:blipFill>
            <a:blip r:embed="rId6" cstate="print"/>
            <a:stretch>
              <a:fillRect/>
            </a:stretch>
          </p:blipFill>
          <p:spPr>
            <a:xfrm>
              <a:off x="9457690" y="626110"/>
              <a:ext cx="859790" cy="407670"/>
            </a:xfrm>
            <a:prstGeom prst="rect">
              <a:avLst/>
            </a:prstGeom>
          </p:spPr>
        </p:pic>
        <p:pic>
          <p:nvPicPr>
            <p:cNvPr id="8" name="object 65">
              <a:extLst>
                <a:ext uri="{FF2B5EF4-FFF2-40B4-BE49-F238E27FC236}">
                  <a16:creationId xmlns:a16="http://schemas.microsoft.com/office/drawing/2014/main" id="{12CA2B84-483D-5CF0-9DEE-F3DCB6B1E3C5}"/>
                </a:ext>
              </a:extLst>
            </p:cNvPr>
            <p:cNvPicPr/>
            <p:nvPr/>
          </p:nvPicPr>
          <p:blipFill>
            <a:blip r:embed="rId7" cstate="print"/>
            <a:stretch>
              <a:fillRect/>
            </a:stretch>
          </p:blipFill>
          <p:spPr>
            <a:xfrm>
              <a:off x="8710930" y="450850"/>
              <a:ext cx="723900" cy="802639"/>
            </a:xfrm>
            <a:prstGeom prst="rect">
              <a:avLst/>
            </a:prstGeom>
          </p:spPr>
        </p:pic>
        <p:pic>
          <p:nvPicPr>
            <p:cNvPr id="9" name="object 66">
              <a:extLst>
                <a:ext uri="{FF2B5EF4-FFF2-40B4-BE49-F238E27FC236}">
                  <a16:creationId xmlns:a16="http://schemas.microsoft.com/office/drawing/2014/main" id="{40103737-CFC9-A67A-D42F-2DB867AA74BB}"/>
                </a:ext>
              </a:extLst>
            </p:cNvPr>
            <p:cNvPicPr/>
            <p:nvPr/>
          </p:nvPicPr>
          <p:blipFill>
            <a:blip r:embed="rId8" cstate="print"/>
            <a:stretch>
              <a:fillRect/>
            </a:stretch>
          </p:blipFill>
          <p:spPr>
            <a:xfrm>
              <a:off x="10398760" y="626110"/>
              <a:ext cx="1125220" cy="407670"/>
            </a:xfrm>
            <a:prstGeom prst="rect">
              <a:avLst/>
            </a:prstGeom>
          </p:spPr>
        </p:pic>
      </p:grpSp>
      <p:grpSp>
        <p:nvGrpSpPr>
          <p:cNvPr id="11" name="Group 10">
            <a:extLst>
              <a:ext uri="{FF2B5EF4-FFF2-40B4-BE49-F238E27FC236}">
                <a16:creationId xmlns:a16="http://schemas.microsoft.com/office/drawing/2014/main" id="{0E4F9BFA-9C00-253B-7571-4658AB2A06FB}"/>
              </a:ext>
            </a:extLst>
          </p:cNvPr>
          <p:cNvGrpSpPr/>
          <p:nvPr/>
        </p:nvGrpSpPr>
        <p:grpSpPr>
          <a:xfrm>
            <a:off x="157973" y="-5443"/>
            <a:ext cx="3869741" cy="941614"/>
            <a:chOff x="70885" y="0"/>
            <a:chExt cx="4022143" cy="999142"/>
          </a:xfrm>
        </p:grpSpPr>
        <p:pic>
          <p:nvPicPr>
            <p:cNvPr id="12" name="Picture 11">
              <a:extLst>
                <a:ext uri="{FF2B5EF4-FFF2-40B4-BE49-F238E27FC236}">
                  <a16:creationId xmlns:a16="http://schemas.microsoft.com/office/drawing/2014/main" id="{8C3049E4-42D3-5D8D-329E-F0FC0F14D4A6}"/>
                </a:ext>
              </a:extLst>
            </p:cNvPr>
            <p:cNvPicPr>
              <a:picLocks noChangeAspect="1"/>
            </p:cNvPicPr>
            <p:nvPr/>
          </p:nvPicPr>
          <p:blipFill>
            <a:blip r:embed="rId9"/>
            <a:stretch>
              <a:fillRect/>
            </a:stretch>
          </p:blipFill>
          <p:spPr>
            <a:xfrm>
              <a:off x="70885" y="0"/>
              <a:ext cx="4022143" cy="999142"/>
            </a:xfrm>
            <a:prstGeom prst="rect">
              <a:avLst/>
            </a:prstGeom>
          </p:spPr>
        </p:pic>
        <p:pic>
          <p:nvPicPr>
            <p:cNvPr id="13" name="Picture 12">
              <a:extLst>
                <a:ext uri="{FF2B5EF4-FFF2-40B4-BE49-F238E27FC236}">
                  <a16:creationId xmlns:a16="http://schemas.microsoft.com/office/drawing/2014/main" id="{7800648D-B6BD-EC9B-A921-365A3535DFE8}"/>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12115" y="271733"/>
              <a:ext cx="585515" cy="585515"/>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7E0D298-6D88-60ED-1E86-D7217B00FE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608" y="-62405"/>
            <a:ext cx="12445380" cy="7002904"/>
          </a:xfrm>
          <a:prstGeom prst="rect">
            <a:avLst/>
          </a:prstGeom>
        </p:spPr>
      </p:pic>
      <p:pic>
        <p:nvPicPr>
          <p:cNvPr id="19" name="Picture 18">
            <a:extLst>
              <a:ext uri="{FF2B5EF4-FFF2-40B4-BE49-F238E27FC236}">
                <a16:creationId xmlns:a16="http://schemas.microsoft.com/office/drawing/2014/main" id="{878AA700-1F9C-DF48-39BE-7DB60AF3026E}"/>
              </a:ext>
            </a:extLst>
          </p:cNvPr>
          <p:cNvPicPr>
            <a:picLocks noChangeAspect="1"/>
          </p:cNvPicPr>
          <p:nvPr/>
        </p:nvPicPr>
        <p:blipFill>
          <a:blip r:embed="rId3"/>
          <a:stretch>
            <a:fillRect/>
          </a:stretch>
        </p:blipFill>
        <p:spPr>
          <a:xfrm>
            <a:off x="-257608" y="3472476"/>
            <a:ext cx="12445380" cy="2862414"/>
          </a:xfrm>
          <a:prstGeom prst="rect">
            <a:avLst/>
          </a:prstGeom>
        </p:spPr>
      </p:pic>
      <p:sp>
        <p:nvSpPr>
          <p:cNvPr id="14" name="object 11">
            <a:extLst>
              <a:ext uri="{FF2B5EF4-FFF2-40B4-BE49-F238E27FC236}">
                <a16:creationId xmlns:a16="http://schemas.microsoft.com/office/drawing/2014/main" id="{9ABC5E28-4362-CB10-1403-FBC9FA524DD4}"/>
              </a:ext>
            </a:extLst>
          </p:cNvPr>
          <p:cNvSpPr txBox="1"/>
          <p:nvPr/>
        </p:nvSpPr>
        <p:spPr>
          <a:xfrm>
            <a:off x="5553389" y="152163"/>
            <a:ext cx="4017255" cy="731354"/>
          </a:xfrm>
          <a:prstGeom prst="rect">
            <a:avLst/>
          </a:prstGeom>
        </p:spPr>
        <p:txBody>
          <a:bodyPr vert="horz" wrap="square" lIns="0" tIns="12700" rIns="0" bIns="0" rtlCol="0">
            <a:spAutoFit/>
          </a:bodyPr>
          <a:lstStyle/>
          <a:p>
            <a:pPr marL="12700">
              <a:lnSpc>
                <a:spcPts val="4100"/>
              </a:lnSpc>
              <a:spcBef>
                <a:spcPts val="100"/>
              </a:spcBef>
            </a:pPr>
            <a:endParaRPr lang="en-US" sz="2800" b="1" spc="-5" dirty="0">
              <a:latin typeface="Calibri" panose="020F0502020204030204"/>
              <a:cs typeface="Calibri" panose="020F0502020204030204"/>
            </a:endParaRPr>
          </a:p>
          <a:p>
            <a:pPr marL="52705">
              <a:lnSpc>
                <a:spcPts val="1700"/>
              </a:lnSpc>
            </a:pPr>
            <a:endParaRPr sz="1100" dirty="0">
              <a:latin typeface="Verdana" panose="020B0604030504040204"/>
              <a:cs typeface="Verdana" panose="020B0604030504040204"/>
            </a:endParaRPr>
          </a:p>
        </p:txBody>
      </p:sp>
      <p:pic>
        <p:nvPicPr>
          <p:cNvPr id="21" name="Picture 20">
            <a:extLst>
              <a:ext uri="{FF2B5EF4-FFF2-40B4-BE49-F238E27FC236}">
                <a16:creationId xmlns:a16="http://schemas.microsoft.com/office/drawing/2014/main" id="{A9886FA6-8376-07A3-6AAD-B3F5006150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090" y="5556803"/>
            <a:ext cx="2093011" cy="1301197"/>
          </a:xfrm>
          <a:prstGeom prst="rect">
            <a:avLst/>
          </a:prstGeom>
        </p:spPr>
      </p:pic>
      <p:sp>
        <p:nvSpPr>
          <p:cNvPr id="4" name="Title 5">
            <a:extLst>
              <a:ext uri="{FF2B5EF4-FFF2-40B4-BE49-F238E27FC236}">
                <a16:creationId xmlns:a16="http://schemas.microsoft.com/office/drawing/2014/main" id="{5493D5F4-CA6E-1D16-167A-9E359A07DD03}"/>
              </a:ext>
            </a:extLst>
          </p:cNvPr>
          <p:cNvSpPr txBox="1">
            <a:spLocks/>
          </p:cNvSpPr>
          <p:nvPr/>
        </p:nvSpPr>
        <p:spPr>
          <a:xfrm>
            <a:off x="1196126" y="1819077"/>
            <a:ext cx="9609614" cy="142432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C2C5C"/>
                </a:solidFill>
                <a:latin typeface="Arial" panose="020B0604020202020204" pitchFamily="34" charset="0"/>
                <a:cs typeface="Arial" panose="020B0604020202020204" pitchFamily="34" charset="0"/>
              </a:rPr>
              <a:t>KOMPETISI JEMBATAN INDONESIA (KJI)</a:t>
            </a:r>
            <a:endParaRPr lang="en-ID" b="1" dirty="0">
              <a:solidFill>
                <a:srgbClr val="FF6900"/>
              </a:solidFill>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2922F972-5211-083F-F94D-0C211936A4A2}"/>
              </a:ext>
            </a:extLst>
          </p:cNvPr>
          <p:cNvGrpSpPr/>
          <p:nvPr/>
        </p:nvGrpSpPr>
        <p:grpSpPr>
          <a:xfrm>
            <a:off x="70885" y="0"/>
            <a:ext cx="4022143" cy="999142"/>
            <a:chOff x="70885" y="0"/>
            <a:chExt cx="4022143" cy="999142"/>
          </a:xfrm>
        </p:grpSpPr>
        <p:pic>
          <p:nvPicPr>
            <p:cNvPr id="5" name="Picture 4">
              <a:extLst>
                <a:ext uri="{FF2B5EF4-FFF2-40B4-BE49-F238E27FC236}">
                  <a16:creationId xmlns:a16="http://schemas.microsoft.com/office/drawing/2014/main" id="{D5A8AA2F-66B0-2F69-338A-E348CD9F5A6D}"/>
                </a:ext>
              </a:extLst>
            </p:cNvPr>
            <p:cNvPicPr>
              <a:picLocks noChangeAspect="1"/>
            </p:cNvPicPr>
            <p:nvPr/>
          </p:nvPicPr>
          <p:blipFill>
            <a:blip r:embed="rId5"/>
            <a:stretch>
              <a:fillRect/>
            </a:stretch>
          </p:blipFill>
          <p:spPr>
            <a:xfrm>
              <a:off x="70885" y="0"/>
              <a:ext cx="4022143" cy="999142"/>
            </a:xfrm>
            <a:prstGeom prst="rect">
              <a:avLst/>
            </a:prstGeom>
          </p:spPr>
        </p:pic>
        <p:pic>
          <p:nvPicPr>
            <p:cNvPr id="6" name="Picture 5">
              <a:extLst>
                <a:ext uri="{FF2B5EF4-FFF2-40B4-BE49-F238E27FC236}">
                  <a16:creationId xmlns:a16="http://schemas.microsoft.com/office/drawing/2014/main" id="{FEA60BAF-0C1A-9BFC-ABF8-EA1711F12B5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12115" y="271733"/>
              <a:ext cx="585515" cy="585515"/>
            </a:xfrm>
            <a:prstGeom prst="rect">
              <a:avLst/>
            </a:prstGeom>
            <a:noFill/>
            <a:ln>
              <a:noFill/>
            </a:ln>
          </p:spPr>
        </p:pic>
      </p:grpSp>
    </p:spTree>
    <p:extLst>
      <p:ext uri="{BB962C8B-B14F-4D97-AF65-F5344CB8AC3E}">
        <p14:creationId xmlns:p14="http://schemas.microsoft.com/office/powerpoint/2010/main" val="468877481"/>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7E0D298-6D88-60ED-1E86-D7217B00FE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608" y="-62405"/>
            <a:ext cx="12445380" cy="7002904"/>
          </a:xfrm>
          <a:prstGeom prst="rect">
            <a:avLst/>
          </a:prstGeom>
        </p:spPr>
      </p:pic>
      <p:pic>
        <p:nvPicPr>
          <p:cNvPr id="19" name="Picture 18">
            <a:extLst>
              <a:ext uri="{FF2B5EF4-FFF2-40B4-BE49-F238E27FC236}">
                <a16:creationId xmlns:a16="http://schemas.microsoft.com/office/drawing/2014/main" id="{878AA700-1F9C-DF48-39BE-7DB60AF3026E}"/>
              </a:ext>
            </a:extLst>
          </p:cNvPr>
          <p:cNvPicPr>
            <a:picLocks noChangeAspect="1"/>
          </p:cNvPicPr>
          <p:nvPr/>
        </p:nvPicPr>
        <p:blipFill>
          <a:blip r:embed="rId3"/>
          <a:stretch>
            <a:fillRect/>
          </a:stretch>
        </p:blipFill>
        <p:spPr>
          <a:xfrm>
            <a:off x="-257608" y="3472476"/>
            <a:ext cx="12445380" cy="2862414"/>
          </a:xfrm>
          <a:prstGeom prst="rect">
            <a:avLst/>
          </a:prstGeom>
        </p:spPr>
      </p:pic>
      <p:sp>
        <p:nvSpPr>
          <p:cNvPr id="2" name="Title 5">
            <a:extLst>
              <a:ext uri="{FF2B5EF4-FFF2-40B4-BE49-F238E27FC236}">
                <a16:creationId xmlns:a16="http://schemas.microsoft.com/office/drawing/2014/main" id="{8084B2C7-F841-C0A6-50BB-5BEA40ADAD9E}"/>
              </a:ext>
            </a:extLst>
          </p:cNvPr>
          <p:cNvSpPr>
            <a:spLocks noGrp="1"/>
          </p:cNvSpPr>
          <p:nvPr>
            <p:ph type="title"/>
          </p:nvPr>
        </p:nvSpPr>
        <p:spPr>
          <a:xfrm>
            <a:off x="57968" y="1630350"/>
            <a:ext cx="12134032" cy="2103681"/>
          </a:xfrm>
        </p:spPr>
        <p:txBody>
          <a:bodyPr>
            <a:normAutofit/>
          </a:bodyPr>
          <a:lstStyle/>
          <a:p>
            <a:pPr algn="ctr"/>
            <a:r>
              <a:rPr lang="sv-SE" sz="3600" dirty="0"/>
              <a:t>mendorong dan menumbuhkembangkan kreatifitas dan talenta mahasiswa dalam bidang perencanaan, perancangan, pelaksanaan konstruksi, dan juga aspek perawatan jembatan</a:t>
            </a:r>
            <a:endParaRPr lang="en-ID" b="1" dirty="0">
              <a:solidFill>
                <a:srgbClr val="FF6900"/>
              </a:solidFill>
              <a:latin typeface="Arial" panose="020B0604020202020204" pitchFamily="34" charset="0"/>
              <a:cs typeface="Arial" panose="020B0604020202020204" pitchFamily="34" charset="0"/>
            </a:endParaRPr>
          </a:p>
        </p:txBody>
      </p:sp>
      <p:sp>
        <p:nvSpPr>
          <p:cNvPr id="14" name="object 11">
            <a:extLst>
              <a:ext uri="{FF2B5EF4-FFF2-40B4-BE49-F238E27FC236}">
                <a16:creationId xmlns:a16="http://schemas.microsoft.com/office/drawing/2014/main" id="{9ABC5E28-4362-CB10-1403-FBC9FA524DD4}"/>
              </a:ext>
            </a:extLst>
          </p:cNvPr>
          <p:cNvSpPr txBox="1"/>
          <p:nvPr/>
        </p:nvSpPr>
        <p:spPr>
          <a:xfrm>
            <a:off x="5553389" y="152163"/>
            <a:ext cx="4017255" cy="731354"/>
          </a:xfrm>
          <a:prstGeom prst="rect">
            <a:avLst/>
          </a:prstGeom>
        </p:spPr>
        <p:txBody>
          <a:bodyPr vert="horz" wrap="square" lIns="0" tIns="12700" rIns="0" bIns="0" rtlCol="0">
            <a:spAutoFit/>
          </a:bodyPr>
          <a:lstStyle/>
          <a:p>
            <a:pPr marL="12700">
              <a:lnSpc>
                <a:spcPts val="4100"/>
              </a:lnSpc>
              <a:spcBef>
                <a:spcPts val="100"/>
              </a:spcBef>
            </a:pPr>
            <a:endParaRPr lang="en-US" sz="2800" b="1" spc="-5" dirty="0">
              <a:latin typeface="Calibri" panose="020F0502020204030204"/>
              <a:cs typeface="Calibri" panose="020F0502020204030204"/>
            </a:endParaRPr>
          </a:p>
          <a:p>
            <a:pPr marL="52705">
              <a:lnSpc>
                <a:spcPts val="1700"/>
              </a:lnSpc>
            </a:pPr>
            <a:endParaRPr sz="1100" dirty="0">
              <a:latin typeface="Verdana" panose="020B0604030504040204"/>
              <a:cs typeface="Verdana" panose="020B0604030504040204"/>
            </a:endParaRPr>
          </a:p>
        </p:txBody>
      </p:sp>
      <p:pic>
        <p:nvPicPr>
          <p:cNvPr id="21" name="Picture 20">
            <a:extLst>
              <a:ext uri="{FF2B5EF4-FFF2-40B4-BE49-F238E27FC236}">
                <a16:creationId xmlns:a16="http://schemas.microsoft.com/office/drawing/2014/main" id="{A9886FA6-8376-07A3-6AAD-B3F5006150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090" y="5556803"/>
            <a:ext cx="2093011" cy="1301197"/>
          </a:xfrm>
          <a:prstGeom prst="rect">
            <a:avLst/>
          </a:prstGeom>
        </p:spPr>
      </p:pic>
      <p:sp>
        <p:nvSpPr>
          <p:cNvPr id="4" name="Title 5">
            <a:extLst>
              <a:ext uri="{FF2B5EF4-FFF2-40B4-BE49-F238E27FC236}">
                <a16:creationId xmlns:a16="http://schemas.microsoft.com/office/drawing/2014/main" id="{5493D5F4-CA6E-1D16-167A-9E359A07DD03}"/>
              </a:ext>
            </a:extLst>
          </p:cNvPr>
          <p:cNvSpPr txBox="1">
            <a:spLocks/>
          </p:cNvSpPr>
          <p:nvPr/>
        </p:nvSpPr>
        <p:spPr>
          <a:xfrm>
            <a:off x="2710198" y="993510"/>
            <a:ext cx="5686382" cy="80999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C2C5C"/>
                </a:solidFill>
                <a:latin typeface="Arial" panose="020B0604020202020204" pitchFamily="34" charset="0"/>
                <a:cs typeface="Arial" panose="020B0604020202020204" pitchFamily="34" charset="0"/>
              </a:rPr>
              <a:t>TUJUAN UMUM KJI</a:t>
            </a:r>
            <a:endParaRPr lang="en-ID" b="1" dirty="0">
              <a:solidFill>
                <a:srgbClr val="FF6900"/>
              </a:solidFill>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571B6417-A5CA-3582-500C-5F2971F2A707}"/>
              </a:ext>
            </a:extLst>
          </p:cNvPr>
          <p:cNvGrpSpPr/>
          <p:nvPr/>
        </p:nvGrpSpPr>
        <p:grpSpPr>
          <a:xfrm>
            <a:off x="70885" y="0"/>
            <a:ext cx="4022143" cy="999142"/>
            <a:chOff x="70885" y="0"/>
            <a:chExt cx="4022143" cy="999142"/>
          </a:xfrm>
        </p:grpSpPr>
        <p:pic>
          <p:nvPicPr>
            <p:cNvPr id="6" name="Picture 5">
              <a:extLst>
                <a:ext uri="{FF2B5EF4-FFF2-40B4-BE49-F238E27FC236}">
                  <a16:creationId xmlns:a16="http://schemas.microsoft.com/office/drawing/2014/main" id="{D30E4C8F-5930-2870-E9E3-12C3AC59F5CA}"/>
                </a:ext>
              </a:extLst>
            </p:cNvPr>
            <p:cNvPicPr>
              <a:picLocks noChangeAspect="1"/>
            </p:cNvPicPr>
            <p:nvPr/>
          </p:nvPicPr>
          <p:blipFill>
            <a:blip r:embed="rId5"/>
            <a:stretch>
              <a:fillRect/>
            </a:stretch>
          </p:blipFill>
          <p:spPr>
            <a:xfrm>
              <a:off x="70885" y="0"/>
              <a:ext cx="4022143" cy="999142"/>
            </a:xfrm>
            <a:prstGeom prst="rect">
              <a:avLst/>
            </a:prstGeom>
          </p:spPr>
        </p:pic>
        <p:pic>
          <p:nvPicPr>
            <p:cNvPr id="7" name="Picture 6">
              <a:extLst>
                <a:ext uri="{FF2B5EF4-FFF2-40B4-BE49-F238E27FC236}">
                  <a16:creationId xmlns:a16="http://schemas.microsoft.com/office/drawing/2014/main" id="{D93E7083-2256-D2CE-749D-7EBD6F65EFB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12115" y="271733"/>
              <a:ext cx="585515" cy="585515"/>
            </a:xfrm>
            <a:prstGeom prst="rect">
              <a:avLst/>
            </a:prstGeom>
            <a:noFill/>
            <a:ln>
              <a:noFill/>
            </a:ln>
          </p:spPr>
        </p:pic>
      </p:grpSp>
    </p:spTree>
    <p:extLst>
      <p:ext uri="{BB962C8B-B14F-4D97-AF65-F5344CB8AC3E}">
        <p14:creationId xmlns:p14="http://schemas.microsoft.com/office/powerpoint/2010/main" val="45842653"/>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7E0D298-6D88-60ED-1E86-D7217B00FE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608" y="-62405"/>
            <a:ext cx="12445380" cy="7002904"/>
          </a:xfrm>
          <a:prstGeom prst="rect">
            <a:avLst/>
          </a:prstGeom>
        </p:spPr>
      </p:pic>
      <p:pic>
        <p:nvPicPr>
          <p:cNvPr id="19" name="Picture 18">
            <a:extLst>
              <a:ext uri="{FF2B5EF4-FFF2-40B4-BE49-F238E27FC236}">
                <a16:creationId xmlns:a16="http://schemas.microsoft.com/office/drawing/2014/main" id="{878AA700-1F9C-DF48-39BE-7DB60AF3026E}"/>
              </a:ext>
            </a:extLst>
          </p:cNvPr>
          <p:cNvPicPr>
            <a:picLocks noChangeAspect="1"/>
          </p:cNvPicPr>
          <p:nvPr/>
        </p:nvPicPr>
        <p:blipFill>
          <a:blip r:embed="rId3"/>
          <a:stretch>
            <a:fillRect/>
          </a:stretch>
        </p:blipFill>
        <p:spPr>
          <a:xfrm>
            <a:off x="10417629" y="5094514"/>
            <a:ext cx="1770142" cy="1240376"/>
          </a:xfrm>
          <a:prstGeom prst="rect">
            <a:avLst/>
          </a:prstGeom>
        </p:spPr>
      </p:pic>
      <p:sp>
        <p:nvSpPr>
          <p:cNvPr id="2" name="Title 5">
            <a:extLst>
              <a:ext uri="{FF2B5EF4-FFF2-40B4-BE49-F238E27FC236}">
                <a16:creationId xmlns:a16="http://schemas.microsoft.com/office/drawing/2014/main" id="{8084B2C7-F841-C0A6-50BB-5BEA40ADAD9E}"/>
              </a:ext>
            </a:extLst>
          </p:cNvPr>
          <p:cNvSpPr>
            <a:spLocks noGrp="1"/>
          </p:cNvSpPr>
          <p:nvPr>
            <p:ph type="title"/>
          </p:nvPr>
        </p:nvSpPr>
        <p:spPr>
          <a:xfrm>
            <a:off x="-48986" y="1415143"/>
            <a:ext cx="12240986" cy="4669971"/>
          </a:xfrm>
        </p:spPr>
        <p:txBody>
          <a:bodyPr>
            <a:noAutofit/>
          </a:bodyPr>
          <a:lstStyle/>
          <a:p>
            <a:pPr>
              <a:tabLst>
                <a:tab pos="266700" algn="l"/>
              </a:tabLst>
            </a:pPr>
            <a:r>
              <a:rPr lang="en-ID" sz="2200" dirty="0">
                <a:latin typeface="Arial" panose="020B0604020202020204" pitchFamily="34" charset="0"/>
                <a:cs typeface="Arial" panose="020B0604020202020204" pitchFamily="34" charset="0"/>
              </a:rPr>
              <a:t>a. </a:t>
            </a:r>
            <a:r>
              <a:rPr lang="en-ID" sz="2200" dirty="0" err="1">
                <a:latin typeface="Arial" panose="020B0604020202020204" pitchFamily="34" charset="0"/>
                <a:cs typeface="Arial" panose="020B0604020202020204" pitchFamily="34" charset="0"/>
              </a:rPr>
              <a:t>Menumbuhkan</a:t>
            </a:r>
            <a:r>
              <a:rPr lang="en-ID" sz="2200" dirty="0">
                <a:latin typeface="Arial" panose="020B0604020202020204" pitchFamily="34" charset="0"/>
                <a:cs typeface="Arial" panose="020B0604020202020204" pitchFamily="34" charset="0"/>
              </a:rPr>
              <a:t> </a:t>
            </a:r>
            <a:r>
              <a:rPr lang="en-ID" sz="2200" dirty="0" err="1">
                <a:latin typeface="Arial" panose="020B0604020202020204" pitchFamily="34" charset="0"/>
                <a:cs typeface="Arial" panose="020B0604020202020204" pitchFamily="34" charset="0"/>
              </a:rPr>
              <a:t>kesadaran</a:t>
            </a:r>
            <a:r>
              <a:rPr lang="en-ID" sz="2200" dirty="0">
                <a:latin typeface="Arial" panose="020B0604020202020204" pitchFamily="34" charset="0"/>
                <a:cs typeface="Arial" panose="020B0604020202020204" pitchFamily="34" charset="0"/>
              </a:rPr>
              <a:t> </a:t>
            </a:r>
            <a:r>
              <a:rPr lang="en-ID" sz="2200" dirty="0" err="1">
                <a:latin typeface="Arial" panose="020B0604020202020204" pitchFamily="34" charset="0"/>
                <a:cs typeface="Arial" panose="020B0604020202020204" pitchFamily="34" charset="0"/>
              </a:rPr>
              <a:t>mahasiswa</a:t>
            </a:r>
            <a:r>
              <a:rPr lang="en-ID" sz="2200" dirty="0">
                <a:latin typeface="Arial" panose="020B0604020202020204" pitchFamily="34" charset="0"/>
                <a:cs typeface="Arial" panose="020B0604020202020204" pitchFamily="34" charset="0"/>
              </a:rPr>
              <a:t> </a:t>
            </a:r>
            <a:r>
              <a:rPr lang="en-ID" sz="2200" dirty="0" err="1">
                <a:latin typeface="Arial" panose="020B0604020202020204" pitchFamily="34" charset="0"/>
                <a:cs typeface="Arial" panose="020B0604020202020204" pitchFamily="34" charset="0"/>
              </a:rPr>
              <a:t>untuk</a:t>
            </a:r>
            <a:r>
              <a:rPr lang="en-ID" sz="2200" dirty="0">
                <a:latin typeface="Arial" panose="020B0604020202020204" pitchFamily="34" charset="0"/>
                <a:cs typeface="Arial" panose="020B0604020202020204" pitchFamily="34" charset="0"/>
              </a:rPr>
              <a:t> </a:t>
            </a:r>
            <a:r>
              <a:rPr lang="en-ID" sz="2200" dirty="0" err="1">
                <a:latin typeface="Arial" panose="020B0604020202020204" pitchFamily="34" charset="0"/>
                <a:cs typeface="Arial" panose="020B0604020202020204" pitchFamily="34" charset="0"/>
              </a:rPr>
              <a:t>terbiasa</a:t>
            </a:r>
            <a:r>
              <a:rPr lang="en-ID" sz="2200" dirty="0">
                <a:latin typeface="Arial" panose="020B0604020202020204" pitchFamily="34" charset="0"/>
                <a:cs typeface="Arial" panose="020B0604020202020204" pitchFamily="34" charset="0"/>
              </a:rPr>
              <a:t> </a:t>
            </a:r>
            <a:r>
              <a:rPr lang="en-ID" sz="2200" dirty="0" err="1">
                <a:latin typeface="Arial" panose="020B0604020202020204" pitchFamily="34" charset="0"/>
                <a:cs typeface="Arial" panose="020B0604020202020204" pitchFamily="34" charset="0"/>
              </a:rPr>
              <a:t>menggunakan</a:t>
            </a:r>
            <a:r>
              <a:rPr lang="en-ID" sz="2200" dirty="0">
                <a:latin typeface="Arial" panose="020B0604020202020204" pitchFamily="34" charset="0"/>
                <a:cs typeface="Arial" panose="020B0604020202020204" pitchFamily="34" charset="0"/>
              </a:rPr>
              <a:t> </a:t>
            </a:r>
            <a:r>
              <a:rPr lang="en-ID" sz="2200" dirty="0" err="1">
                <a:latin typeface="Arial" panose="020B0604020202020204" pitchFamily="34" charset="0"/>
                <a:cs typeface="Arial" panose="020B0604020202020204" pitchFamily="34" charset="0"/>
              </a:rPr>
              <a:t>alat</a:t>
            </a:r>
            <a:r>
              <a:rPr lang="en-ID" sz="2200" dirty="0">
                <a:latin typeface="Arial" panose="020B0604020202020204" pitchFamily="34" charset="0"/>
                <a:cs typeface="Arial" panose="020B0604020202020204" pitchFamily="34" charset="0"/>
              </a:rPr>
              <a:t> </a:t>
            </a:r>
            <a:r>
              <a:rPr lang="en-ID" sz="2200" dirty="0" err="1">
                <a:latin typeface="Arial" panose="020B0604020202020204" pitchFamily="34" charset="0"/>
                <a:cs typeface="Arial" panose="020B0604020202020204" pitchFamily="34" charset="0"/>
              </a:rPr>
              <a:t>pelindung</a:t>
            </a:r>
            <a:r>
              <a:rPr lang="en-ID" sz="2200" dirty="0">
                <a:latin typeface="Arial" panose="020B0604020202020204" pitchFamily="34" charset="0"/>
                <a:cs typeface="Arial" panose="020B0604020202020204" pitchFamily="34" charset="0"/>
              </a:rPr>
              <a:t> </a:t>
            </a:r>
            <a:r>
              <a:rPr lang="en-ID" sz="2200" dirty="0" err="1">
                <a:latin typeface="Arial" panose="020B0604020202020204" pitchFamily="34" charset="0"/>
                <a:cs typeface="Arial" panose="020B0604020202020204" pitchFamily="34" charset="0"/>
              </a:rPr>
              <a:t>diri</a:t>
            </a:r>
            <a:r>
              <a:rPr lang="en-ID" sz="2200" dirty="0">
                <a:latin typeface="Arial" panose="020B0604020202020204" pitchFamily="34" charset="0"/>
                <a:cs typeface="Arial" panose="020B0604020202020204" pitchFamily="34" charset="0"/>
              </a:rPr>
              <a:t> (APD) 	dan </a:t>
            </a:r>
            <a:r>
              <a:rPr lang="en-ID" sz="2200" dirty="0" err="1">
                <a:latin typeface="Arial" panose="020B0604020202020204" pitchFamily="34" charset="0"/>
                <a:cs typeface="Arial" panose="020B0604020202020204" pitchFamily="34" charset="0"/>
              </a:rPr>
              <a:t>alat</a:t>
            </a:r>
            <a:r>
              <a:rPr lang="en-ID" sz="2200" dirty="0">
                <a:latin typeface="Arial" panose="020B0604020202020204" pitchFamily="34" charset="0"/>
                <a:cs typeface="Arial" panose="020B0604020202020204" pitchFamily="34" charset="0"/>
              </a:rPr>
              <a:t> </a:t>
            </a:r>
            <a:r>
              <a:rPr lang="en-ID" sz="2200" dirty="0" err="1">
                <a:latin typeface="Arial" panose="020B0604020202020204" pitchFamily="34" charset="0"/>
                <a:cs typeface="Arial" panose="020B0604020202020204" pitchFamily="34" charset="0"/>
              </a:rPr>
              <a:t>pelindung</a:t>
            </a:r>
            <a:r>
              <a:rPr lang="en-ID" sz="2200" dirty="0">
                <a:latin typeface="Arial" panose="020B0604020202020204" pitchFamily="34" charset="0"/>
                <a:cs typeface="Arial" panose="020B0604020202020204" pitchFamily="34" charset="0"/>
              </a:rPr>
              <a:t> </a:t>
            </a:r>
            <a:r>
              <a:rPr lang="en-ID" sz="2200" dirty="0" err="1">
                <a:latin typeface="Arial" panose="020B0604020202020204" pitchFamily="34" charset="0"/>
                <a:cs typeface="Arial" panose="020B0604020202020204" pitchFamily="34" charset="0"/>
              </a:rPr>
              <a:t>kerja</a:t>
            </a:r>
            <a:r>
              <a:rPr lang="en-ID" sz="2200" dirty="0">
                <a:latin typeface="Arial" panose="020B0604020202020204" pitchFamily="34" charset="0"/>
                <a:cs typeface="Arial" panose="020B0604020202020204" pitchFamily="34" charset="0"/>
              </a:rPr>
              <a:t> (APK) </a:t>
            </a:r>
            <a:r>
              <a:rPr lang="en-ID" sz="2200" dirty="0" err="1">
                <a:latin typeface="Arial" panose="020B0604020202020204" pitchFamily="34" charset="0"/>
                <a:cs typeface="Arial" panose="020B0604020202020204" pitchFamily="34" charset="0"/>
              </a:rPr>
              <a:t>dalam</a:t>
            </a:r>
            <a:r>
              <a:rPr lang="en-ID" sz="2200" dirty="0">
                <a:latin typeface="Arial" panose="020B0604020202020204" pitchFamily="34" charset="0"/>
                <a:cs typeface="Arial" panose="020B0604020202020204" pitchFamily="34" charset="0"/>
              </a:rPr>
              <a:t> </a:t>
            </a:r>
            <a:r>
              <a:rPr lang="en-ID" sz="2200" dirty="0" err="1">
                <a:latin typeface="Arial" panose="020B0604020202020204" pitchFamily="34" charset="0"/>
                <a:cs typeface="Arial" panose="020B0604020202020204" pitchFamily="34" charset="0"/>
              </a:rPr>
              <a:t>pelaksanaan</a:t>
            </a:r>
            <a:r>
              <a:rPr lang="en-ID" sz="2200" dirty="0">
                <a:latin typeface="Arial" panose="020B0604020202020204" pitchFamily="34" charset="0"/>
                <a:cs typeface="Arial" panose="020B0604020202020204" pitchFamily="34" charset="0"/>
              </a:rPr>
              <a:t> </a:t>
            </a:r>
            <a:r>
              <a:rPr lang="en-ID" sz="2200" dirty="0" err="1">
                <a:latin typeface="Arial" panose="020B0604020202020204" pitchFamily="34" charset="0"/>
                <a:cs typeface="Arial" panose="020B0604020202020204" pitchFamily="34" charset="0"/>
              </a:rPr>
              <a:t>konstruksi</a:t>
            </a:r>
            <a:r>
              <a:rPr lang="en-ID" sz="2200" dirty="0">
                <a:latin typeface="Arial" panose="020B0604020202020204" pitchFamily="34" charset="0"/>
                <a:cs typeface="Arial" panose="020B0604020202020204" pitchFamily="34" charset="0"/>
              </a:rPr>
              <a:t>; </a:t>
            </a:r>
            <a:br>
              <a:rPr lang="en-ID" sz="2200" dirty="0">
                <a:latin typeface="Arial" panose="020B0604020202020204" pitchFamily="34" charset="0"/>
                <a:cs typeface="Arial" panose="020B0604020202020204" pitchFamily="34" charset="0"/>
              </a:rPr>
            </a:br>
            <a:r>
              <a:rPr lang="en-ID" sz="2200" dirty="0">
                <a:latin typeface="Arial" panose="020B0604020202020204" pitchFamily="34" charset="0"/>
                <a:cs typeface="Arial" panose="020B0604020202020204" pitchFamily="34" charset="0"/>
              </a:rPr>
              <a:t>b. </a:t>
            </a:r>
            <a:r>
              <a:rPr lang="en-ID" sz="2200" dirty="0" err="1">
                <a:latin typeface="Arial" panose="020B0604020202020204" pitchFamily="34" charset="0"/>
                <a:cs typeface="Arial" panose="020B0604020202020204" pitchFamily="34" charset="0"/>
              </a:rPr>
              <a:t>Menumbuhkan</a:t>
            </a:r>
            <a:r>
              <a:rPr lang="en-ID" sz="2200" dirty="0">
                <a:latin typeface="Arial" panose="020B0604020202020204" pitchFamily="34" charset="0"/>
                <a:cs typeface="Arial" panose="020B0604020202020204" pitchFamily="34" charset="0"/>
              </a:rPr>
              <a:t> </a:t>
            </a:r>
            <a:r>
              <a:rPr lang="en-ID" sz="2200" dirty="0" err="1">
                <a:latin typeface="Arial" panose="020B0604020202020204" pitchFamily="34" charset="0"/>
                <a:cs typeface="Arial" panose="020B0604020202020204" pitchFamily="34" charset="0"/>
              </a:rPr>
              <a:t>daya</a:t>
            </a:r>
            <a:r>
              <a:rPr lang="en-ID" sz="2200" dirty="0">
                <a:latin typeface="Arial" panose="020B0604020202020204" pitchFamily="34" charset="0"/>
                <a:cs typeface="Arial" panose="020B0604020202020204" pitchFamily="34" charset="0"/>
              </a:rPr>
              <a:t> </a:t>
            </a:r>
            <a:r>
              <a:rPr lang="en-ID" sz="2200" dirty="0" err="1">
                <a:latin typeface="Arial" panose="020B0604020202020204" pitchFamily="34" charset="0"/>
                <a:cs typeface="Arial" panose="020B0604020202020204" pitchFamily="34" charset="0"/>
              </a:rPr>
              <a:t>tarik</a:t>
            </a:r>
            <a:r>
              <a:rPr lang="en-ID" sz="2200" dirty="0">
                <a:latin typeface="Arial" panose="020B0604020202020204" pitchFamily="34" charset="0"/>
                <a:cs typeface="Arial" panose="020B0604020202020204" pitchFamily="34" charset="0"/>
              </a:rPr>
              <a:t> </a:t>
            </a:r>
            <a:r>
              <a:rPr lang="en-ID" sz="2200" dirty="0" err="1">
                <a:latin typeface="Arial" panose="020B0604020202020204" pitchFamily="34" charset="0"/>
                <a:cs typeface="Arial" panose="020B0604020202020204" pitchFamily="34" charset="0"/>
              </a:rPr>
              <a:t>bagi</a:t>
            </a:r>
            <a:r>
              <a:rPr lang="en-ID" sz="2200" dirty="0">
                <a:latin typeface="Arial" panose="020B0604020202020204" pitchFamily="34" charset="0"/>
                <a:cs typeface="Arial" panose="020B0604020202020204" pitchFamily="34" charset="0"/>
              </a:rPr>
              <a:t> </a:t>
            </a:r>
            <a:r>
              <a:rPr lang="en-ID" sz="2200" dirty="0" err="1">
                <a:latin typeface="Arial" panose="020B0604020202020204" pitchFamily="34" charset="0"/>
                <a:cs typeface="Arial" panose="020B0604020202020204" pitchFamily="34" charset="0"/>
              </a:rPr>
              <a:t>mahasiswa</a:t>
            </a:r>
            <a:r>
              <a:rPr lang="en-ID" sz="2200" dirty="0">
                <a:latin typeface="Arial" panose="020B0604020202020204" pitchFamily="34" charset="0"/>
                <a:cs typeface="Arial" panose="020B0604020202020204" pitchFamily="34" charset="0"/>
              </a:rPr>
              <a:t> </a:t>
            </a:r>
            <a:r>
              <a:rPr lang="en-ID" sz="2200" dirty="0" err="1">
                <a:latin typeface="Arial" panose="020B0604020202020204" pitchFamily="34" charset="0"/>
                <a:cs typeface="Arial" panose="020B0604020202020204" pitchFamily="34" charset="0"/>
              </a:rPr>
              <a:t>untuk</a:t>
            </a:r>
            <a:r>
              <a:rPr lang="en-ID" sz="2200" dirty="0">
                <a:latin typeface="Arial" panose="020B0604020202020204" pitchFamily="34" charset="0"/>
                <a:cs typeface="Arial" panose="020B0604020202020204" pitchFamily="34" charset="0"/>
              </a:rPr>
              <a:t> </a:t>
            </a:r>
            <a:r>
              <a:rPr lang="en-ID" sz="2200" dirty="0" err="1">
                <a:latin typeface="Arial" panose="020B0604020202020204" pitchFamily="34" charset="0"/>
                <a:cs typeface="Arial" panose="020B0604020202020204" pitchFamily="34" charset="0"/>
              </a:rPr>
              <a:t>lebih</a:t>
            </a:r>
            <a:r>
              <a:rPr lang="en-ID" sz="2200" dirty="0">
                <a:latin typeface="Arial" panose="020B0604020202020204" pitchFamily="34" charset="0"/>
                <a:cs typeface="Arial" panose="020B0604020202020204" pitchFamily="34" charset="0"/>
              </a:rPr>
              <a:t> </a:t>
            </a:r>
            <a:r>
              <a:rPr lang="en-ID" sz="2200" dirty="0" err="1">
                <a:latin typeface="Arial" panose="020B0604020202020204" pitchFamily="34" charset="0"/>
                <a:cs typeface="Arial" panose="020B0604020202020204" pitchFamily="34" charset="0"/>
              </a:rPr>
              <a:t>mendalami</a:t>
            </a:r>
            <a:r>
              <a:rPr lang="en-ID" sz="2200" dirty="0">
                <a:latin typeface="Arial" panose="020B0604020202020204" pitchFamily="34" charset="0"/>
                <a:cs typeface="Arial" panose="020B0604020202020204" pitchFamily="34" charset="0"/>
              </a:rPr>
              <a:t> </a:t>
            </a:r>
            <a:r>
              <a:rPr lang="en-ID" sz="2200" dirty="0" err="1">
                <a:latin typeface="Arial" panose="020B0604020202020204" pitchFamily="34" charset="0"/>
                <a:cs typeface="Arial" panose="020B0604020202020204" pitchFamily="34" charset="0"/>
              </a:rPr>
              <a:t>perencanaan</a:t>
            </a:r>
            <a:r>
              <a:rPr lang="en-ID" sz="2200" dirty="0">
                <a:latin typeface="Arial" panose="020B0604020202020204" pitchFamily="34" charset="0"/>
                <a:cs typeface="Arial" panose="020B0604020202020204" pitchFamily="34" charset="0"/>
              </a:rPr>
              <a:t>, </a:t>
            </a:r>
            <a:r>
              <a:rPr lang="en-ID" sz="2200" dirty="0" err="1">
                <a:latin typeface="Arial" panose="020B0604020202020204" pitchFamily="34" charset="0"/>
                <a:cs typeface="Arial" panose="020B0604020202020204" pitchFamily="34" charset="0"/>
              </a:rPr>
              <a:t>perancangan</a:t>
            </a:r>
            <a:r>
              <a:rPr lang="en-ID" sz="2200" dirty="0">
                <a:latin typeface="Arial" panose="020B0604020202020204" pitchFamily="34" charset="0"/>
                <a:cs typeface="Arial" panose="020B0604020202020204" pitchFamily="34" charset="0"/>
              </a:rPr>
              <a:t> 	dan </a:t>
            </a:r>
            <a:r>
              <a:rPr lang="en-ID" sz="2200" dirty="0" err="1">
                <a:latin typeface="Arial" panose="020B0604020202020204" pitchFamily="34" charset="0"/>
                <a:cs typeface="Arial" panose="020B0604020202020204" pitchFamily="34" charset="0"/>
              </a:rPr>
              <a:t>pelaksanaan</a:t>
            </a:r>
            <a:r>
              <a:rPr lang="en-ID" sz="2200" dirty="0">
                <a:latin typeface="Arial" panose="020B0604020202020204" pitchFamily="34" charset="0"/>
                <a:cs typeface="Arial" panose="020B0604020202020204" pitchFamily="34" charset="0"/>
              </a:rPr>
              <a:t> </a:t>
            </a:r>
            <a:r>
              <a:rPr lang="en-ID" sz="2200" dirty="0" err="1">
                <a:latin typeface="Arial" panose="020B0604020202020204" pitchFamily="34" charset="0"/>
                <a:cs typeface="Arial" panose="020B0604020202020204" pitchFamily="34" charset="0"/>
              </a:rPr>
              <a:t>jembatan</a:t>
            </a:r>
            <a:r>
              <a:rPr lang="en-ID" sz="2200" dirty="0">
                <a:latin typeface="Arial" panose="020B0604020202020204" pitchFamily="34" charset="0"/>
                <a:cs typeface="Arial" panose="020B0604020202020204" pitchFamily="34" charset="0"/>
              </a:rPr>
              <a:t>; </a:t>
            </a:r>
            <a:br>
              <a:rPr lang="en-ID" sz="2200" dirty="0">
                <a:latin typeface="Arial" panose="020B0604020202020204" pitchFamily="34" charset="0"/>
                <a:cs typeface="Arial" panose="020B0604020202020204" pitchFamily="34" charset="0"/>
              </a:rPr>
            </a:br>
            <a:r>
              <a:rPr lang="en-ID" sz="2200" dirty="0">
                <a:latin typeface="Arial" panose="020B0604020202020204" pitchFamily="34" charset="0"/>
                <a:cs typeface="Arial" panose="020B0604020202020204" pitchFamily="34" charset="0"/>
              </a:rPr>
              <a:t>c. </a:t>
            </a:r>
            <a:r>
              <a:rPr lang="en-ID" sz="2200" dirty="0" err="1">
                <a:latin typeface="Arial" panose="020B0604020202020204" pitchFamily="34" charset="0"/>
                <a:cs typeface="Arial" panose="020B0604020202020204" pitchFamily="34" charset="0"/>
              </a:rPr>
              <a:t>Memperdalam</a:t>
            </a:r>
            <a:r>
              <a:rPr lang="en-ID" sz="2200" dirty="0">
                <a:latin typeface="Arial" panose="020B0604020202020204" pitchFamily="34" charset="0"/>
                <a:cs typeface="Arial" panose="020B0604020202020204" pitchFamily="34" charset="0"/>
              </a:rPr>
              <a:t> </a:t>
            </a:r>
            <a:r>
              <a:rPr lang="en-ID" sz="2200" dirty="0" err="1">
                <a:latin typeface="Arial" panose="020B0604020202020204" pitchFamily="34" charset="0"/>
                <a:cs typeface="Arial" panose="020B0604020202020204" pitchFamily="34" charset="0"/>
              </a:rPr>
              <a:t>pemahaman</a:t>
            </a:r>
            <a:r>
              <a:rPr lang="en-ID" sz="2200" dirty="0">
                <a:latin typeface="Arial" panose="020B0604020202020204" pitchFamily="34" charset="0"/>
                <a:cs typeface="Arial" panose="020B0604020202020204" pitchFamily="34" charset="0"/>
              </a:rPr>
              <a:t> proses </a:t>
            </a:r>
            <a:r>
              <a:rPr lang="en-ID" sz="2200" dirty="0" err="1">
                <a:latin typeface="Arial" panose="020B0604020202020204" pitchFamily="34" charset="0"/>
                <a:cs typeface="Arial" panose="020B0604020202020204" pitchFamily="34" charset="0"/>
              </a:rPr>
              <a:t>perancangan</a:t>
            </a:r>
            <a:r>
              <a:rPr lang="en-ID" sz="2200" dirty="0">
                <a:latin typeface="Arial" panose="020B0604020202020204" pitchFamily="34" charset="0"/>
                <a:cs typeface="Arial" panose="020B0604020202020204" pitchFamily="34" charset="0"/>
              </a:rPr>
              <a:t>/</a:t>
            </a:r>
            <a:r>
              <a:rPr lang="en-ID" sz="2200" dirty="0" err="1">
                <a:latin typeface="Arial" panose="020B0604020202020204" pitchFamily="34" charset="0"/>
                <a:cs typeface="Arial" panose="020B0604020202020204" pitchFamily="34" charset="0"/>
              </a:rPr>
              <a:t>rekayasa</a:t>
            </a:r>
            <a:r>
              <a:rPr lang="en-ID" sz="2200" dirty="0">
                <a:latin typeface="Arial" panose="020B0604020202020204" pitchFamily="34" charset="0"/>
                <a:cs typeface="Arial" panose="020B0604020202020204" pitchFamily="34" charset="0"/>
              </a:rPr>
              <a:t> </a:t>
            </a:r>
            <a:r>
              <a:rPr lang="en-ID" sz="2200" dirty="0" err="1">
                <a:latin typeface="Arial" panose="020B0604020202020204" pitchFamily="34" charset="0"/>
                <a:cs typeface="Arial" panose="020B0604020202020204" pitchFamily="34" charset="0"/>
              </a:rPr>
              <a:t>jembatan</a:t>
            </a:r>
            <a:r>
              <a:rPr lang="en-ID" sz="2200" dirty="0">
                <a:latin typeface="Arial" panose="020B0604020202020204" pitchFamily="34" charset="0"/>
                <a:cs typeface="Arial" panose="020B0604020202020204" pitchFamily="34" charset="0"/>
              </a:rPr>
              <a:t> </a:t>
            </a:r>
            <a:r>
              <a:rPr lang="en-ID" sz="2200" dirty="0" err="1">
                <a:latin typeface="Arial" panose="020B0604020202020204" pitchFamily="34" charset="0"/>
                <a:cs typeface="Arial" panose="020B0604020202020204" pitchFamily="34" charset="0"/>
              </a:rPr>
              <a:t>sebagai</a:t>
            </a:r>
            <a:r>
              <a:rPr lang="en-ID" sz="2200" dirty="0">
                <a:latin typeface="Arial" panose="020B0604020202020204" pitchFamily="34" charset="0"/>
                <a:cs typeface="Arial" panose="020B0604020202020204" pitchFamily="34" charset="0"/>
              </a:rPr>
              <a:t> </a:t>
            </a:r>
            <a:r>
              <a:rPr lang="en-ID" sz="2200" dirty="0" err="1">
                <a:latin typeface="Arial" panose="020B0604020202020204" pitchFamily="34" charset="0"/>
                <a:cs typeface="Arial" panose="020B0604020202020204" pitchFamily="34" charset="0"/>
              </a:rPr>
              <a:t>bentuk</a:t>
            </a:r>
            <a:r>
              <a:rPr lang="en-ID" sz="2200" dirty="0">
                <a:latin typeface="Arial" panose="020B0604020202020204" pitchFamily="34" charset="0"/>
                <a:cs typeface="Arial" panose="020B0604020202020204" pitchFamily="34" charset="0"/>
              </a:rPr>
              <a:t> </a:t>
            </a:r>
            <a:r>
              <a:rPr lang="en-ID" sz="2200" dirty="0" err="1">
                <a:latin typeface="Arial" panose="020B0604020202020204" pitchFamily="34" charset="0"/>
                <a:cs typeface="Arial" panose="020B0604020202020204" pitchFamily="34" charset="0"/>
              </a:rPr>
              <a:t>aplikasi</a:t>
            </a:r>
            <a:r>
              <a:rPr lang="en-ID" sz="2200" dirty="0">
                <a:latin typeface="Arial" panose="020B0604020202020204" pitchFamily="34" charset="0"/>
                <a:cs typeface="Arial" panose="020B0604020202020204" pitchFamily="34" charset="0"/>
              </a:rPr>
              <a:t> 	</a:t>
            </a:r>
            <a:r>
              <a:rPr lang="en-ID" sz="2200" dirty="0" err="1">
                <a:latin typeface="Arial" panose="020B0604020202020204" pitchFamily="34" charset="0"/>
                <a:cs typeface="Arial" panose="020B0604020202020204" pitchFamily="34" charset="0"/>
              </a:rPr>
              <a:t>dari</a:t>
            </a:r>
            <a:r>
              <a:rPr lang="en-ID" sz="2200" dirty="0">
                <a:latin typeface="Arial" panose="020B0604020202020204" pitchFamily="34" charset="0"/>
                <a:cs typeface="Arial" panose="020B0604020202020204" pitchFamily="34" charset="0"/>
              </a:rPr>
              <a:t> </a:t>
            </a:r>
            <a:r>
              <a:rPr lang="en-ID" sz="2200" dirty="0" err="1">
                <a:latin typeface="Arial" panose="020B0604020202020204" pitchFamily="34" charset="0"/>
                <a:cs typeface="Arial" panose="020B0604020202020204" pitchFamily="34" charset="0"/>
              </a:rPr>
              <a:t>ilmu</a:t>
            </a:r>
            <a:r>
              <a:rPr lang="en-ID" sz="2200" dirty="0">
                <a:latin typeface="Arial" panose="020B0604020202020204" pitchFamily="34" charset="0"/>
                <a:cs typeface="Arial" panose="020B0604020202020204" pitchFamily="34" charset="0"/>
              </a:rPr>
              <a:t> </a:t>
            </a:r>
            <a:r>
              <a:rPr lang="en-ID" sz="2200" dirty="0" err="1">
                <a:latin typeface="Arial" panose="020B0604020202020204" pitchFamily="34" charset="0"/>
                <a:cs typeface="Arial" panose="020B0604020202020204" pitchFamily="34" charset="0"/>
              </a:rPr>
              <a:t>dasar</a:t>
            </a:r>
            <a:r>
              <a:rPr lang="en-ID" sz="2200" dirty="0">
                <a:latin typeface="Arial" panose="020B0604020202020204" pitchFamily="34" charset="0"/>
                <a:cs typeface="Arial" panose="020B0604020202020204" pitchFamily="34" charset="0"/>
              </a:rPr>
              <a:t> dan </a:t>
            </a:r>
            <a:r>
              <a:rPr lang="en-ID" sz="2200" dirty="0" err="1">
                <a:latin typeface="Arial" panose="020B0604020202020204" pitchFamily="34" charset="0"/>
                <a:cs typeface="Arial" panose="020B0604020202020204" pitchFamily="34" charset="0"/>
              </a:rPr>
              <a:t>teknologi</a:t>
            </a:r>
            <a:r>
              <a:rPr lang="en-ID" sz="2200" dirty="0">
                <a:latin typeface="Arial" panose="020B0604020202020204" pitchFamily="34" charset="0"/>
                <a:cs typeface="Arial" panose="020B0604020202020204" pitchFamily="34" charset="0"/>
              </a:rPr>
              <a:t> </a:t>
            </a:r>
            <a:r>
              <a:rPr lang="en-ID" sz="2200" dirty="0" err="1">
                <a:latin typeface="Arial" panose="020B0604020202020204" pitchFamily="34" charset="0"/>
                <a:cs typeface="Arial" panose="020B0604020202020204" pitchFamily="34" charset="0"/>
              </a:rPr>
              <a:t>jembatan</a:t>
            </a:r>
            <a:r>
              <a:rPr lang="en-ID" sz="2200" dirty="0">
                <a:latin typeface="Arial" panose="020B0604020202020204" pitchFamily="34" charset="0"/>
                <a:cs typeface="Arial" panose="020B0604020202020204" pitchFamily="34" charset="0"/>
              </a:rPr>
              <a:t>, </a:t>
            </a:r>
            <a:r>
              <a:rPr lang="en-ID" sz="2200" dirty="0" err="1">
                <a:latin typeface="Arial" panose="020B0604020202020204" pitchFamily="34" charset="0"/>
                <a:cs typeface="Arial" panose="020B0604020202020204" pitchFamily="34" charset="0"/>
              </a:rPr>
              <a:t>dalam</a:t>
            </a:r>
            <a:r>
              <a:rPr lang="en-ID" sz="2200" dirty="0">
                <a:latin typeface="Arial" panose="020B0604020202020204" pitchFamily="34" charset="0"/>
                <a:cs typeface="Arial" panose="020B0604020202020204" pitchFamily="34" charset="0"/>
              </a:rPr>
              <a:t> </a:t>
            </a:r>
            <a:r>
              <a:rPr lang="en-ID" sz="2200" dirty="0" err="1">
                <a:latin typeface="Arial" panose="020B0604020202020204" pitchFamily="34" charset="0"/>
                <a:cs typeface="Arial" panose="020B0604020202020204" pitchFamily="34" charset="0"/>
              </a:rPr>
              <a:t>rangka</a:t>
            </a:r>
            <a:r>
              <a:rPr lang="en-ID" sz="2200" dirty="0">
                <a:latin typeface="Arial" panose="020B0604020202020204" pitchFamily="34" charset="0"/>
                <a:cs typeface="Arial" panose="020B0604020202020204" pitchFamily="34" charset="0"/>
              </a:rPr>
              <a:t> </a:t>
            </a:r>
            <a:r>
              <a:rPr lang="en-ID" sz="2200" dirty="0" err="1">
                <a:latin typeface="Arial" panose="020B0604020202020204" pitchFamily="34" charset="0"/>
                <a:cs typeface="Arial" panose="020B0604020202020204" pitchFamily="34" charset="0"/>
              </a:rPr>
              <a:t>menghasilkan</a:t>
            </a:r>
            <a:r>
              <a:rPr lang="en-ID" sz="2200" dirty="0">
                <a:latin typeface="Arial" panose="020B0604020202020204" pitchFamily="34" charset="0"/>
                <a:cs typeface="Arial" panose="020B0604020202020204" pitchFamily="34" charset="0"/>
              </a:rPr>
              <a:t> </a:t>
            </a:r>
            <a:r>
              <a:rPr lang="en-ID" sz="2200" dirty="0" err="1">
                <a:latin typeface="Arial" panose="020B0604020202020204" pitchFamily="34" charset="0"/>
                <a:cs typeface="Arial" panose="020B0604020202020204" pitchFamily="34" charset="0"/>
              </a:rPr>
              <a:t>suatu</a:t>
            </a:r>
            <a:r>
              <a:rPr lang="en-ID" sz="2200" dirty="0">
                <a:latin typeface="Arial" panose="020B0604020202020204" pitchFamily="34" charset="0"/>
                <a:cs typeface="Arial" panose="020B0604020202020204" pitchFamily="34" charset="0"/>
              </a:rPr>
              <a:t> </a:t>
            </a:r>
            <a:r>
              <a:rPr lang="en-ID" sz="2200" dirty="0" err="1">
                <a:latin typeface="Arial" panose="020B0604020202020204" pitchFamily="34" charset="0"/>
                <a:cs typeface="Arial" panose="020B0604020202020204" pitchFamily="34" charset="0"/>
              </a:rPr>
              <a:t>rancangan</a:t>
            </a:r>
            <a:r>
              <a:rPr lang="en-ID" sz="2200" dirty="0">
                <a:latin typeface="Arial" panose="020B0604020202020204" pitchFamily="34" charset="0"/>
                <a:cs typeface="Arial" panose="020B0604020202020204" pitchFamily="34" charset="0"/>
              </a:rPr>
              <a:t> 	</a:t>
            </a:r>
            <a:r>
              <a:rPr lang="en-ID" sz="2200" dirty="0" err="1">
                <a:latin typeface="Arial" panose="020B0604020202020204" pitchFamily="34" charset="0"/>
                <a:cs typeface="Arial" panose="020B0604020202020204" pitchFamily="34" charset="0"/>
              </a:rPr>
              <a:t>jembatan</a:t>
            </a:r>
            <a:r>
              <a:rPr lang="en-ID" sz="2200" dirty="0">
                <a:latin typeface="Arial" panose="020B0604020202020204" pitchFamily="34" charset="0"/>
                <a:cs typeface="Arial" panose="020B0604020202020204" pitchFamily="34" charset="0"/>
              </a:rPr>
              <a:t> yang optimum </a:t>
            </a:r>
            <a:r>
              <a:rPr lang="en-ID" sz="2200" dirty="0" err="1">
                <a:latin typeface="Arial" panose="020B0604020202020204" pitchFamily="34" charset="0"/>
                <a:cs typeface="Arial" panose="020B0604020202020204" pitchFamily="34" charset="0"/>
              </a:rPr>
              <a:t>dalam</a:t>
            </a:r>
            <a:r>
              <a:rPr lang="en-ID" sz="2200" dirty="0">
                <a:latin typeface="Arial" panose="020B0604020202020204" pitchFamily="34" charset="0"/>
                <a:cs typeface="Arial" panose="020B0604020202020204" pitchFamily="34" charset="0"/>
              </a:rPr>
              <a:t> </a:t>
            </a:r>
            <a:r>
              <a:rPr lang="en-ID" sz="2200" dirty="0" err="1">
                <a:latin typeface="Arial" panose="020B0604020202020204" pitchFamily="34" charset="0"/>
                <a:cs typeface="Arial" panose="020B0604020202020204" pitchFamily="34" charset="0"/>
              </a:rPr>
              <a:t>memenuhi</a:t>
            </a:r>
            <a:r>
              <a:rPr lang="en-ID" sz="2200" dirty="0">
                <a:latin typeface="Arial" panose="020B0604020202020204" pitchFamily="34" charset="0"/>
                <a:cs typeface="Arial" panose="020B0604020202020204" pitchFamily="34" charset="0"/>
              </a:rPr>
              <a:t> </a:t>
            </a:r>
            <a:r>
              <a:rPr lang="en-ID" sz="2200" dirty="0" err="1">
                <a:latin typeface="Arial" panose="020B0604020202020204" pitchFamily="34" charset="0"/>
                <a:cs typeface="Arial" panose="020B0604020202020204" pitchFamily="34" charset="0"/>
              </a:rPr>
              <a:t>persyaratan</a:t>
            </a:r>
            <a:r>
              <a:rPr lang="en-ID" sz="2200" dirty="0">
                <a:latin typeface="Arial" panose="020B0604020202020204" pitchFamily="34" charset="0"/>
                <a:cs typeface="Arial" panose="020B0604020202020204" pitchFamily="34" charset="0"/>
              </a:rPr>
              <a:t> </a:t>
            </a:r>
            <a:r>
              <a:rPr lang="en-ID" sz="2200" dirty="0" err="1">
                <a:latin typeface="Arial" panose="020B0604020202020204" pitchFamily="34" charset="0"/>
                <a:cs typeface="Arial" panose="020B0604020202020204" pitchFamily="34" charset="0"/>
              </a:rPr>
              <a:t>jembatan</a:t>
            </a:r>
            <a:r>
              <a:rPr lang="en-ID" sz="2200" dirty="0">
                <a:latin typeface="Arial" panose="020B0604020202020204" pitchFamily="34" charset="0"/>
                <a:cs typeface="Arial" panose="020B0604020202020204" pitchFamily="34" charset="0"/>
              </a:rPr>
              <a:t> yang </a:t>
            </a:r>
            <a:r>
              <a:rPr lang="en-ID" sz="2200" dirty="0" err="1">
                <a:latin typeface="Arial" panose="020B0604020202020204" pitchFamily="34" charset="0"/>
                <a:cs typeface="Arial" panose="020B0604020202020204" pitchFamily="34" charset="0"/>
              </a:rPr>
              <a:t>yang</a:t>
            </a:r>
            <a:r>
              <a:rPr lang="en-ID" sz="2200" dirty="0">
                <a:latin typeface="Arial" panose="020B0604020202020204" pitchFamily="34" charset="0"/>
                <a:cs typeface="Arial" panose="020B0604020202020204" pitchFamily="34" charset="0"/>
              </a:rPr>
              <a:t> </a:t>
            </a:r>
            <a:r>
              <a:rPr lang="en-ID" sz="2200" dirty="0" err="1">
                <a:latin typeface="Arial" panose="020B0604020202020204" pitchFamily="34" charset="0"/>
                <a:cs typeface="Arial" panose="020B0604020202020204" pitchFamily="34" charset="0"/>
              </a:rPr>
              <a:t>Kokoh</a:t>
            </a:r>
            <a:r>
              <a:rPr lang="en-ID" sz="2200" dirty="0">
                <a:latin typeface="Arial" panose="020B0604020202020204" pitchFamily="34" charset="0"/>
                <a:cs typeface="Arial" panose="020B0604020202020204" pitchFamily="34" charset="0"/>
              </a:rPr>
              <a:t>, </a:t>
            </a:r>
            <a:r>
              <a:rPr lang="en-ID" sz="2200" dirty="0" err="1">
                <a:latin typeface="Arial" panose="020B0604020202020204" pitchFamily="34" charset="0"/>
                <a:cs typeface="Arial" panose="020B0604020202020204" pitchFamily="34" charset="0"/>
              </a:rPr>
              <a:t>Ringan</a:t>
            </a:r>
            <a:r>
              <a:rPr lang="en-ID" sz="2200" dirty="0">
                <a:latin typeface="Arial" panose="020B0604020202020204" pitchFamily="34" charset="0"/>
                <a:cs typeface="Arial" panose="020B0604020202020204" pitchFamily="34" charset="0"/>
              </a:rPr>
              <a:t>, 	Indah, dan </a:t>
            </a:r>
            <a:r>
              <a:rPr lang="en-ID" sz="2200" dirty="0" err="1">
                <a:latin typeface="Arial" panose="020B0604020202020204" pitchFamily="34" charset="0"/>
                <a:cs typeface="Arial" panose="020B0604020202020204" pitchFamily="34" charset="0"/>
              </a:rPr>
              <a:t>Inovatif</a:t>
            </a:r>
            <a:r>
              <a:rPr lang="en-ID" sz="2200" dirty="0">
                <a:latin typeface="Arial" panose="020B0604020202020204" pitchFamily="34" charset="0"/>
                <a:cs typeface="Arial" panose="020B0604020202020204" pitchFamily="34" charset="0"/>
              </a:rPr>
              <a:t>; </a:t>
            </a:r>
            <a:br>
              <a:rPr lang="en-ID" sz="2200" dirty="0">
                <a:latin typeface="Arial" panose="020B0604020202020204" pitchFamily="34" charset="0"/>
                <a:cs typeface="Arial" panose="020B0604020202020204" pitchFamily="34" charset="0"/>
              </a:rPr>
            </a:br>
            <a:r>
              <a:rPr lang="en-ID" sz="2200" dirty="0">
                <a:latin typeface="Arial" panose="020B0604020202020204" pitchFamily="34" charset="0"/>
                <a:cs typeface="Arial" panose="020B0604020202020204" pitchFamily="34" charset="0"/>
              </a:rPr>
              <a:t>d. </a:t>
            </a:r>
            <a:r>
              <a:rPr lang="en-ID" sz="2200" dirty="0" err="1">
                <a:latin typeface="Arial" panose="020B0604020202020204" pitchFamily="34" charset="0"/>
                <a:cs typeface="Arial" panose="020B0604020202020204" pitchFamily="34" charset="0"/>
              </a:rPr>
              <a:t>Meningkatkan</a:t>
            </a:r>
            <a:r>
              <a:rPr lang="en-ID" sz="2200" dirty="0">
                <a:latin typeface="Arial" panose="020B0604020202020204" pitchFamily="34" charset="0"/>
                <a:cs typeface="Arial" panose="020B0604020202020204" pitchFamily="34" charset="0"/>
              </a:rPr>
              <a:t> </a:t>
            </a:r>
            <a:r>
              <a:rPr lang="en-ID" sz="2200" dirty="0" err="1">
                <a:latin typeface="Arial" panose="020B0604020202020204" pitchFamily="34" charset="0"/>
                <a:cs typeface="Arial" panose="020B0604020202020204" pitchFamily="34" charset="0"/>
              </a:rPr>
              <a:t>kepekaan</a:t>
            </a:r>
            <a:r>
              <a:rPr lang="en-ID" sz="2200" dirty="0">
                <a:latin typeface="Arial" panose="020B0604020202020204" pitchFamily="34" charset="0"/>
                <a:cs typeface="Arial" panose="020B0604020202020204" pitchFamily="34" charset="0"/>
              </a:rPr>
              <a:t> </a:t>
            </a:r>
            <a:r>
              <a:rPr lang="en-ID" sz="2200" dirty="0" err="1">
                <a:latin typeface="Arial" panose="020B0604020202020204" pitchFamily="34" charset="0"/>
                <a:cs typeface="Arial" panose="020B0604020202020204" pitchFamily="34" charset="0"/>
              </a:rPr>
              <a:t>mahasiswa</a:t>
            </a:r>
            <a:r>
              <a:rPr lang="en-ID" sz="2200" dirty="0">
                <a:latin typeface="Arial" panose="020B0604020202020204" pitchFamily="34" charset="0"/>
                <a:cs typeface="Arial" panose="020B0604020202020204" pitchFamily="34" charset="0"/>
              </a:rPr>
              <a:t> </a:t>
            </a:r>
            <a:r>
              <a:rPr lang="en-ID" sz="2200" dirty="0" err="1">
                <a:latin typeface="Arial" panose="020B0604020202020204" pitchFamily="34" charset="0"/>
                <a:cs typeface="Arial" panose="020B0604020202020204" pitchFamily="34" charset="0"/>
              </a:rPr>
              <a:t>dalam</a:t>
            </a:r>
            <a:r>
              <a:rPr lang="en-ID" sz="2200" dirty="0">
                <a:latin typeface="Arial" panose="020B0604020202020204" pitchFamily="34" charset="0"/>
                <a:cs typeface="Arial" panose="020B0604020202020204" pitchFamily="34" charset="0"/>
              </a:rPr>
              <a:t> </a:t>
            </a:r>
            <a:r>
              <a:rPr lang="en-ID" sz="2200" dirty="0" err="1">
                <a:latin typeface="Arial" panose="020B0604020202020204" pitchFamily="34" charset="0"/>
                <a:cs typeface="Arial" panose="020B0604020202020204" pitchFamily="34" charset="0"/>
              </a:rPr>
              <a:t>bidang</a:t>
            </a:r>
            <a:r>
              <a:rPr lang="en-ID" sz="2200" dirty="0">
                <a:latin typeface="Arial" panose="020B0604020202020204" pitchFamily="34" charset="0"/>
                <a:cs typeface="Arial" panose="020B0604020202020204" pitchFamily="34" charset="0"/>
              </a:rPr>
              <a:t> </a:t>
            </a:r>
            <a:r>
              <a:rPr lang="en-ID" sz="2200" dirty="0" err="1">
                <a:latin typeface="Arial" panose="020B0604020202020204" pitchFamily="34" charset="0"/>
                <a:cs typeface="Arial" panose="020B0604020202020204" pitchFamily="34" charset="0"/>
              </a:rPr>
              <a:t>pengembangan</a:t>
            </a:r>
            <a:r>
              <a:rPr lang="en-ID" sz="2200" dirty="0">
                <a:latin typeface="Arial" panose="020B0604020202020204" pitchFamily="34" charset="0"/>
                <a:cs typeface="Arial" panose="020B0604020202020204" pitchFamily="34" charset="0"/>
              </a:rPr>
              <a:t> </a:t>
            </a:r>
            <a:r>
              <a:rPr lang="en-ID" sz="2200" dirty="0" err="1">
                <a:latin typeface="Arial" panose="020B0604020202020204" pitchFamily="34" charset="0"/>
                <a:cs typeface="Arial" panose="020B0604020202020204" pitchFamily="34" charset="0"/>
              </a:rPr>
              <a:t>teknologi</a:t>
            </a:r>
            <a:r>
              <a:rPr lang="en-ID" sz="2200" dirty="0">
                <a:latin typeface="Arial" panose="020B0604020202020204" pitchFamily="34" charset="0"/>
                <a:cs typeface="Arial" panose="020B0604020202020204" pitchFamily="34" charset="0"/>
              </a:rPr>
              <a:t> </a:t>
            </a:r>
            <a:r>
              <a:rPr lang="en-ID" sz="2200" dirty="0" err="1">
                <a:latin typeface="Arial" panose="020B0604020202020204" pitchFamily="34" charset="0"/>
                <a:cs typeface="Arial" panose="020B0604020202020204" pitchFamily="34" charset="0"/>
              </a:rPr>
              <a:t>jembatan</a:t>
            </a:r>
            <a:r>
              <a:rPr lang="en-ID" sz="2200" dirty="0">
                <a:latin typeface="Arial" panose="020B0604020202020204" pitchFamily="34" charset="0"/>
                <a:cs typeface="Arial" panose="020B0604020202020204" pitchFamily="34" charset="0"/>
              </a:rPr>
              <a:t>; </a:t>
            </a:r>
            <a:br>
              <a:rPr lang="en-ID" sz="2200" dirty="0">
                <a:latin typeface="Arial" panose="020B0604020202020204" pitchFamily="34" charset="0"/>
                <a:cs typeface="Arial" panose="020B0604020202020204" pitchFamily="34" charset="0"/>
              </a:rPr>
            </a:br>
            <a:r>
              <a:rPr lang="en-ID" sz="2200" dirty="0">
                <a:latin typeface="Arial" panose="020B0604020202020204" pitchFamily="34" charset="0"/>
                <a:cs typeface="Arial" panose="020B0604020202020204" pitchFamily="34" charset="0"/>
              </a:rPr>
              <a:t>e. </a:t>
            </a:r>
            <a:r>
              <a:rPr lang="en-ID" sz="2200" dirty="0" err="1">
                <a:latin typeface="Arial" panose="020B0604020202020204" pitchFamily="34" charset="0"/>
                <a:cs typeface="Arial" panose="020B0604020202020204" pitchFamily="34" charset="0"/>
              </a:rPr>
              <a:t>Mempelajari</a:t>
            </a:r>
            <a:r>
              <a:rPr lang="en-ID" sz="2200" dirty="0">
                <a:latin typeface="Arial" panose="020B0604020202020204" pitchFamily="34" charset="0"/>
                <a:cs typeface="Arial" panose="020B0604020202020204" pitchFamily="34" charset="0"/>
              </a:rPr>
              <a:t> </a:t>
            </a:r>
            <a:r>
              <a:rPr lang="en-ID" sz="2200" dirty="0" err="1">
                <a:latin typeface="Arial" panose="020B0604020202020204" pitchFamily="34" charset="0"/>
                <a:cs typeface="Arial" panose="020B0604020202020204" pitchFamily="34" charset="0"/>
              </a:rPr>
              <a:t>rekayasa</a:t>
            </a:r>
            <a:r>
              <a:rPr lang="en-ID" sz="2200" dirty="0">
                <a:latin typeface="Arial" panose="020B0604020202020204" pitchFamily="34" charset="0"/>
                <a:cs typeface="Arial" panose="020B0604020202020204" pitchFamily="34" charset="0"/>
              </a:rPr>
              <a:t> </a:t>
            </a:r>
            <a:r>
              <a:rPr lang="en-ID" sz="2200" dirty="0" err="1">
                <a:latin typeface="Arial" panose="020B0604020202020204" pitchFamily="34" charset="0"/>
                <a:cs typeface="Arial" panose="020B0604020202020204" pitchFamily="34" charset="0"/>
              </a:rPr>
              <a:t>jembatan</a:t>
            </a:r>
            <a:r>
              <a:rPr lang="en-ID" sz="2200" dirty="0">
                <a:latin typeface="Arial" panose="020B0604020202020204" pitchFamily="34" charset="0"/>
                <a:cs typeface="Arial" panose="020B0604020202020204" pitchFamily="34" charset="0"/>
              </a:rPr>
              <a:t> </a:t>
            </a:r>
            <a:r>
              <a:rPr lang="en-ID" sz="2200" dirty="0" err="1">
                <a:latin typeface="Arial" panose="020B0604020202020204" pitchFamily="34" charset="0"/>
                <a:cs typeface="Arial" panose="020B0604020202020204" pitchFamily="34" charset="0"/>
              </a:rPr>
              <a:t>melalui</a:t>
            </a:r>
            <a:r>
              <a:rPr lang="en-ID" sz="2200" dirty="0">
                <a:latin typeface="Arial" panose="020B0604020202020204" pitchFamily="34" charset="0"/>
                <a:cs typeface="Arial" panose="020B0604020202020204" pitchFamily="34" charset="0"/>
              </a:rPr>
              <a:t> </a:t>
            </a:r>
            <a:r>
              <a:rPr lang="en-ID" sz="2200" dirty="0" err="1">
                <a:latin typeface="Arial" panose="020B0604020202020204" pitchFamily="34" charset="0"/>
                <a:cs typeface="Arial" panose="020B0604020202020204" pitchFamily="34" charset="0"/>
              </a:rPr>
              <a:t>tindakan</a:t>
            </a:r>
            <a:r>
              <a:rPr lang="en-ID" sz="2200" dirty="0">
                <a:latin typeface="Arial" panose="020B0604020202020204" pitchFamily="34" charset="0"/>
                <a:cs typeface="Arial" panose="020B0604020202020204" pitchFamily="34" charset="0"/>
              </a:rPr>
              <a:t> </a:t>
            </a:r>
            <a:r>
              <a:rPr lang="en-ID" sz="2200" dirty="0" err="1">
                <a:latin typeface="Arial" panose="020B0604020202020204" pitchFamily="34" charset="0"/>
                <a:cs typeface="Arial" panose="020B0604020202020204" pitchFamily="34" charset="0"/>
              </a:rPr>
              <a:t>realistik</a:t>
            </a:r>
            <a:r>
              <a:rPr lang="en-ID" sz="2200" dirty="0">
                <a:latin typeface="Arial" panose="020B0604020202020204" pitchFamily="34" charset="0"/>
                <a:cs typeface="Arial" panose="020B0604020202020204" pitchFamily="34" charset="0"/>
              </a:rPr>
              <a:t>, </a:t>
            </a:r>
            <a:r>
              <a:rPr lang="en-ID" sz="2200" dirty="0" err="1">
                <a:latin typeface="Arial" panose="020B0604020202020204" pitchFamily="34" charset="0"/>
                <a:cs typeface="Arial" panose="020B0604020202020204" pitchFamily="34" charset="0"/>
              </a:rPr>
              <a:t>pengalaman</a:t>
            </a:r>
            <a:r>
              <a:rPr lang="en-ID" sz="2200" dirty="0">
                <a:latin typeface="Arial" panose="020B0604020202020204" pitchFamily="34" charset="0"/>
                <a:cs typeface="Arial" panose="020B0604020202020204" pitchFamily="34" charset="0"/>
              </a:rPr>
              <a:t> </a:t>
            </a:r>
            <a:r>
              <a:rPr lang="en-ID" sz="2200" dirty="0" err="1">
                <a:latin typeface="Arial" panose="020B0604020202020204" pitchFamily="34" charset="0"/>
                <a:cs typeface="Arial" panose="020B0604020202020204" pitchFamily="34" charset="0"/>
              </a:rPr>
              <a:t>menganalisis</a:t>
            </a:r>
            <a:r>
              <a:rPr lang="en-ID" sz="2200" dirty="0">
                <a:latin typeface="Arial" panose="020B0604020202020204" pitchFamily="34" charset="0"/>
                <a:cs typeface="Arial" panose="020B0604020202020204" pitchFamily="34" charset="0"/>
              </a:rPr>
              <a:t> </a:t>
            </a:r>
            <a:r>
              <a:rPr lang="en-ID" sz="2200" dirty="0" err="1">
                <a:latin typeface="Arial" panose="020B0604020202020204" pitchFamily="34" charset="0"/>
                <a:cs typeface="Arial" panose="020B0604020202020204" pitchFamily="34" charset="0"/>
              </a:rPr>
              <a:t>masalah</a:t>
            </a:r>
            <a:r>
              <a:rPr lang="en-ID" sz="2200" dirty="0">
                <a:latin typeface="Arial" panose="020B0604020202020204" pitchFamily="34" charset="0"/>
                <a:cs typeface="Arial" panose="020B0604020202020204" pitchFamily="34" charset="0"/>
              </a:rPr>
              <a:t> 	</a:t>
            </a:r>
            <a:r>
              <a:rPr lang="en-ID" sz="2200" dirty="0" err="1">
                <a:latin typeface="Arial" panose="020B0604020202020204" pitchFamily="34" charset="0"/>
                <a:cs typeface="Arial" panose="020B0604020202020204" pitchFamily="34" charset="0"/>
              </a:rPr>
              <a:t>secara</a:t>
            </a:r>
            <a:r>
              <a:rPr lang="en-ID" sz="2200" dirty="0">
                <a:latin typeface="Arial" panose="020B0604020202020204" pitchFamily="34" charset="0"/>
                <a:cs typeface="Arial" panose="020B0604020202020204" pitchFamily="34" charset="0"/>
              </a:rPr>
              <a:t> </a:t>
            </a:r>
            <a:r>
              <a:rPr lang="en-ID" sz="2200" dirty="0" err="1">
                <a:latin typeface="Arial" panose="020B0604020202020204" pitchFamily="34" charset="0"/>
                <a:cs typeface="Arial" panose="020B0604020202020204" pitchFamily="34" charset="0"/>
              </a:rPr>
              <a:t>langsung</a:t>
            </a:r>
            <a:r>
              <a:rPr lang="en-ID" sz="2200" dirty="0">
                <a:latin typeface="Arial" panose="020B0604020202020204" pitchFamily="34" charset="0"/>
                <a:cs typeface="Arial" panose="020B0604020202020204" pitchFamily="34" charset="0"/>
              </a:rPr>
              <a:t> (</a:t>
            </a:r>
            <a:r>
              <a:rPr lang="en-ID" sz="2200" i="1" dirty="0">
                <a:latin typeface="Arial" panose="020B0604020202020204" pitchFamily="34" charset="0"/>
                <a:cs typeface="Arial" panose="020B0604020202020204" pitchFamily="34" charset="0"/>
              </a:rPr>
              <a:t>hands-on experience</a:t>
            </a:r>
            <a:r>
              <a:rPr lang="en-ID" sz="2200" dirty="0">
                <a:latin typeface="Arial" panose="020B0604020202020204" pitchFamily="34" charset="0"/>
                <a:cs typeface="Arial" panose="020B0604020202020204" pitchFamily="34" charset="0"/>
              </a:rPr>
              <a:t>); </a:t>
            </a:r>
            <a:br>
              <a:rPr lang="en-ID" sz="2200" dirty="0">
                <a:latin typeface="Arial" panose="020B0604020202020204" pitchFamily="34" charset="0"/>
                <a:cs typeface="Arial" panose="020B0604020202020204" pitchFamily="34" charset="0"/>
              </a:rPr>
            </a:br>
            <a:r>
              <a:rPr lang="en-ID" sz="2200" dirty="0">
                <a:latin typeface="Arial" panose="020B0604020202020204" pitchFamily="34" charset="0"/>
                <a:cs typeface="Arial" panose="020B0604020202020204" pitchFamily="34" charset="0"/>
              </a:rPr>
              <a:t>f. </a:t>
            </a:r>
            <a:r>
              <a:rPr lang="en-ID" sz="2200" dirty="0" err="1">
                <a:latin typeface="Arial" panose="020B0604020202020204" pitchFamily="34" charset="0"/>
                <a:cs typeface="Arial" panose="020B0604020202020204" pitchFamily="34" charset="0"/>
              </a:rPr>
              <a:t>Membuat</a:t>
            </a:r>
            <a:r>
              <a:rPr lang="en-ID" sz="2200" dirty="0">
                <a:latin typeface="Arial" panose="020B0604020202020204" pitchFamily="34" charset="0"/>
                <a:cs typeface="Arial" panose="020B0604020202020204" pitchFamily="34" charset="0"/>
              </a:rPr>
              <a:t> model </a:t>
            </a:r>
            <a:r>
              <a:rPr lang="en-ID" sz="2200" dirty="0" err="1">
                <a:latin typeface="Arial" panose="020B0604020202020204" pitchFamily="34" charset="0"/>
                <a:cs typeface="Arial" panose="020B0604020202020204" pitchFamily="34" charset="0"/>
              </a:rPr>
              <a:t>jembatan</a:t>
            </a:r>
            <a:r>
              <a:rPr lang="en-ID" sz="2200" dirty="0">
                <a:latin typeface="Arial" panose="020B0604020202020204" pitchFamily="34" charset="0"/>
                <a:cs typeface="Arial" panose="020B0604020202020204" pitchFamily="34" charset="0"/>
              </a:rPr>
              <a:t> </a:t>
            </a:r>
            <a:r>
              <a:rPr lang="en-ID" sz="2200" dirty="0" err="1">
                <a:latin typeface="Arial" panose="020B0604020202020204" pitchFamily="34" charset="0"/>
                <a:cs typeface="Arial" panose="020B0604020202020204" pitchFamily="34" charset="0"/>
              </a:rPr>
              <a:t>inovatif</a:t>
            </a:r>
            <a:r>
              <a:rPr lang="en-ID" sz="2200" dirty="0">
                <a:latin typeface="Arial" panose="020B0604020202020204" pitchFamily="34" charset="0"/>
                <a:cs typeface="Arial" panose="020B0604020202020204" pitchFamily="34" charset="0"/>
              </a:rPr>
              <a:t> yang </a:t>
            </a:r>
            <a:r>
              <a:rPr lang="en-ID" sz="2200" dirty="0" err="1">
                <a:latin typeface="Arial" panose="020B0604020202020204" pitchFamily="34" charset="0"/>
                <a:cs typeface="Arial" panose="020B0604020202020204" pitchFamily="34" charset="0"/>
              </a:rPr>
              <a:t>akan</a:t>
            </a:r>
            <a:r>
              <a:rPr lang="en-ID" sz="2200" dirty="0">
                <a:latin typeface="Arial" panose="020B0604020202020204" pitchFamily="34" charset="0"/>
                <a:cs typeface="Arial" panose="020B0604020202020204" pitchFamily="34" charset="0"/>
              </a:rPr>
              <a:t> </a:t>
            </a:r>
            <a:r>
              <a:rPr lang="en-ID" sz="2200" dirty="0" err="1">
                <a:latin typeface="Arial" panose="020B0604020202020204" pitchFamily="34" charset="0"/>
                <a:cs typeface="Arial" panose="020B0604020202020204" pitchFamily="34" charset="0"/>
              </a:rPr>
              <a:t>dinilai</a:t>
            </a:r>
            <a:r>
              <a:rPr lang="en-ID" sz="2200" dirty="0">
                <a:latin typeface="Arial" panose="020B0604020202020204" pitchFamily="34" charset="0"/>
                <a:cs typeface="Arial" panose="020B0604020202020204" pitchFamily="34" charset="0"/>
              </a:rPr>
              <a:t> </a:t>
            </a:r>
            <a:r>
              <a:rPr lang="en-ID" sz="2200" dirty="0" err="1">
                <a:latin typeface="Arial" panose="020B0604020202020204" pitchFamily="34" charset="0"/>
                <a:cs typeface="Arial" panose="020B0604020202020204" pitchFamily="34" charset="0"/>
              </a:rPr>
              <a:t>kekuatannya</a:t>
            </a:r>
            <a:r>
              <a:rPr lang="en-ID" sz="2200" dirty="0">
                <a:latin typeface="Arial" panose="020B0604020202020204" pitchFamily="34" charset="0"/>
                <a:cs typeface="Arial" panose="020B0604020202020204" pitchFamily="34" charset="0"/>
              </a:rPr>
              <a:t>, </a:t>
            </a:r>
            <a:r>
              <a:rPr lang="en-ID" sz="2200" dirty="0" err="1">
                <a:latin typeface="Arial" panose="020B0604020202020204" pitchFamily="34" charset="0"/>
                <a:cs typeface="Arial" panose="020B0604020202020204" pitchFamily="34" charset="0"/>
              </a:rPr>
              <a:t>ringan</a:t>
            </a:r>
            <a:r>
              <a:rPr lang="en-ID" sz="2200" dirty="0">
                <a:latin typeface="Arial" panose="020B0604020202020204" pitchFamily="34" charset="0"/>
                <a:cs typeface="Arial" panose="020B0604020202020204" pitchFamily="34" charset="0"/>
              </a:rPr>
              <a:t>, </a:t>
            </a:r>
            <a:r>
              <a:rPr lang="en-ID" sz="2200" dirty="0" err="1">
                <a:latin typeface="Arial" panose="020B0604020202020204" pitchFamily="34" charset="0"/>
                <a:cs typeface="Arial" panose="020B0604020202020204" pitchFamily="34" charset="0"/>
              </a:rPr>
              <a:t>efisien</a:t>
            </a:r>
            <a:r>
              <a:rPr lang="en-ID" sz="2200" dirty="0">
                <a:latin typeface="Arial" panose="020B0604020202020204" pitchFamily="34" charset="0"/>
                <a:cs typeface="Arial" panose="020B0604020202020204" pitchFamily="34" charset="0"/>
              </a:rPr>
              <a:t>, dan 	</a:t>
            </a:r>
            <a:r>
              <a:rPr lang="en-ID" sz="2200" dirty="0" err="1">
                <a:latin typeface="Arial" panose="020B0604020202020204" pitchFamily="34" charset="0"/>
                <a:cs typeface="Arial" panose="020B0604020202020204" pitchFamily="34" charset="0"/>
              </a:rPr>
              <a:t>berestetika</a:t>
            </a:r>
            <a:r>
              <a:rPr lang="en-ID" sz="2200" dirty="0">
                <a:latin typeface="Arial" panose="020B0604020202020204" pitchFamily="34" charset="0"/>
                <a:cs typeface="Arial" panose="020B0604020202020204" pitchFamily="34" charset="0"/>
              </a:rPr>
              <a:t> </a:t>
            </a:r>
            <a:r>
              <a:rPr lang="en-ID" sz="2200" dirty="0" err="1">
                <a:latin typeface="Arial" panose="020B0604020202020204" pitchFamily="34" charset="0"/>
                <a:cs typeface="Arial" panose="020B0604020202020204" pitchFamily="34" charset="0"/>
              </a:rPr>
              <a:t>secara</a:t>
            </a:r>
            <a:r>
              <a:rPr lang="en-ID" sz="2200" dirty="0">
                <a:latin typeface="Arial" panose="020B0604020202020204" pitchFamily="34" charset="0"/>
                <a:cs typeface="Arial" panose="020B0604020202020204" pitchFamily="34" charset="0"/>
              </a:rPr>
              <a:t> optimum; </a:t>
            </a:r>
            <a:r>
              <a:rPr lang="en-ID" sz="2200" dirty="0" err="1">
                <a:latin typeface="Arial" panose="020B0604020202020204" pitchFamily="34" charset="0"/>
                <a:cs typeface="Arial" panose="020B0604020202020204" pitchFamily="34" charset="0"/>
              </a:rPr>
              <a:t>serta</a:t>
            </a:r>
            <a:r>
              <a:rPr lang="en-ID" sz="2200" dirty="0">
                <a:latin typeface="Arial" panose="020B0604020202020204" pitchFamily="34" charset="0"/>
                <a:cs typeface="Arial" panose="020B0604020202020204" pitchFamily="34" charset="0"/>
              </a:rPr>
              <a:t> </a:t>
            </a:r>
            <a:br>
              <a:rPr lang="en-ID" sz="2200" dirty="0">
                <a:latin typeface="Arial" panose="020B0604020202020204" pitchFamily="34" charset="0"/>
                <a:cs typeface="Arial" panose="020B0604020202020204" pitchFamily="34" charset="0"/>
              </a:rPr>
            </a:br>
            <a:r>
              <a:rPr lang="en-ID" sz="2200" dirty="0">
                <a:latin typeface="Arial" panose="020B0604020202020204" pitchFamily="34" charset="0"/>
                <a:cs typeface="Arial" panose="020B0604020202020204" pitchFamily="34" charset="0"/>
              </a:rPr>
              <a:t>g. </a:t>
            </a:r>
            <a:r>
              <a:rPr lang="en-ID" sz="2200" dirty="0" err="1">
                <a:latin typeface="Arial" panose="020B0604020202020204" pitchFamily="34" charset="0"/>
                <a:cs typeface="Arial" panose="020B0604020202020204" pitchFamily="34" charset="0"/>
              </a:rPr>
              <a:t>Membudayakan</a:t>
            </a:r>
            <a:r>
              <a:rPr lang="en-ID" sz="2200" dirty="0">
                <a:latin typeface="Arial" panose="020B0604020202020204" pitchFamily="34" charset="0"/>
                <a:cs typeface="Arial" panose="020B0604020202020204" pitchFamily="34" charset="0"/>
              </a:rPr>
              <a:t> </a:t>
            </a:r>
            <a:r>
              <a:rPr lang="en-ID" sz="2200" dirty="0" err="1">
                <a:latin typeface="Arial" panose="020B0604020202020204" pitchFamily="34" charset="0"/>
                <a:cs typeface="Arial" panose="020B0604020202020204" pitchFamily="34" charset="0"/>
              </a:rPr>
              <a:t>iklim</a:t>
            </a:r>
            <a:r>
              <a:rPr lang="en-ID" sz="2200" dirty="0">
                <a:latin typeface="Arial" panose="020B0604020202020204" pitchFamily="34" charset="0"/>
                <a:cs typeface="Arial" panose="020B0604020202020204" pitchFamily="34" charset="0"/>
              </a:rPr>
              <a:t> </a:t>
            </a:r>
            <a:r>
              <a:rPr lang="en-ID" sz="2200" dirty="0" err="1">
                <a:latin typeface="Arial" panose="020B0604020202020204" pitchFamily="34" charset="0"/>
                <a:cs typeface="Arial" panose="020B0604020202020204" pitchFamily="34" charset="0"/>
              </a:rPr>
              <a:t>kompetisi</a:t>
            </a:r>
            <a:r>
              <a:rPr lang="en-ID" sz="2200" dirty="0">
                <a:latin typeface="Arial" panose="020B0604020202020204" pitchFamily="34" charset="0"/>
                <a:cs typeface="Arial" panose="020B0604020202020204" pitchFamily="34" charset="0"/>
              </a:rPr>
              <a:t> yang </a:t>
            </a:r>
            <a:r>
              <a:rPr lang="en-ID" sz="2200" dirty="0" err="1">
                <a:latin typeface="Arial" panose="020B0604020202020204" pitchFamily="34" charset="0"/>
                <a:cs typeface="Arial" panose="020B0604020202020204" pitchFamily="34" charset="0"/>
              </a:rPr>
              <a:t>sehat</a:t>
            </a:r>
            <a:r>
              <a:rPr lang="en-ID" sz="2200" dirty="0">
                <a:latin typeface="Arial" panose="020B0604020202020204" pitchFamily="34" charset="0"/>
                <a:cs typeface="Arial" panose="020B0604020202020204" pitchFamily="34" charset="0"/>
              </a:rPr>
              <a:t> di </a:t>
            </a:r>
            <a:r>
              <a:rPr lang="en-ID" sz="2200" dirty="0" err="1">
                <a:latin typeface="Arial" panose="020B0604020202020204" pitchFamily="34" charset="0"/>
                <a:cs typeface="Arial" panose="020B0604020202020204" pitchFamily="34" charset="0"/>
              </a:rPr>
              <a:t>lingkungan</a:t>
            </a:r>
            <a:r>
              <a:rPr lang="en-ID" sz="2200" dirty="0">
                <a:latin typeface="Arial" panose="020B0604020202020204" pitchFamily="34" charset="0"/>
                <a:cs typeface="Arial" panose="020B0604020202020204" pitchFamily="34" charset="0"/>
              </a:rPr>
              <a:t> </a:t>
            </a:r>
            <a:r>
              <a:rPr lang="en-ID" sz="2200" dirty="0" err="1">
                <a:latin typeface="Arial" panose="020B0604020202020204" pitchFamily="34" charset="0"/>
                <a:cs typeface="Arial" panose="020B0604020202020204" pitchFamily="34" charset="0"/>
              </a:rPr>
              <a:t>Perguruan</a:t>
            </a:r>
            <a:r>
              <a:rPr lang="en-ID" sz="2200" dirty="0">
                <a:latin typeface="Arial" panose="020B0604020202020204" pitchFamily="34" charset="0"/>
                <a:cs typeface="Arial" panose="020B0604020202020204" pitchFamily="34" charset="0"/>
              </a:rPr>
              <a:t> Tinggi</a:t>
            </a:r>
            <a:endParaRPr lang="en-ID" sz="2200" b="1" dirty="0">
              <a:solidFill>
                <a:srgbClr val="FF6900"/>
              </a:solidFill>
              <a:latin typeface="Arial" panose="020B0604020202020204" pitchFamily="34" charset="0"/>
              <a:cs typeface="Arial" panose="020B0604020202020204" pitchFamily="34" charset="0"/>
            </a:endParaRPr>
          </a:p>
        </p:txBody>
      </p:sp>
      <p:sp>
        <p:nvSpPr>
          <p:cNvPr id="14" name="object 11">
            <a:extLst>
              <a:ext uri="{FF2B5EF4-FFF2-40B4-BE49-F238E27FC236}">
                <a16:creationId xmlns:a16="http://schemas.microsoft.com/office/drawing/2014/main" id="{9ABC5E28-4362-CB10-1403-FBC9FA524DD4}"/>
              </a:ext>
            </a:extLst>
          </p:cNvPr>
          <p:cNvSpPr txBox="1"/>
          <p:nvPr/>
        </p:nvSpPr>
        <p:spPr>
          <a:xfrm>
            <a:off x="5553389" y="152163"/>
            <a:ext cx="4017255" cy="731354"/>
          </a:xfrm>
          <a:prstGeom prst="rect">
            <a:avLst/>
          </a:prstGeom>
        </p:spPr>
        <p:txBody>
          <a:bodyPr vert="horz" wrap="square" lIns="0" tIns="12700" rIns="0" bIns="0" rtlCol="0">
            <a:spAutoFit/>
          </a:bodyPr>
          <a:lstStyle/>
          <a:p>
            <a:pPr marL="12700">
              <a:lnSpc>
                <a:spcPts val="4100"/>
              </a:lnSpc>
              <a:spcBef>
                <a:spcPts val="100"/>
              </a:spcBef>
            </a:pPr>
            <a:endParaRPr lang="en-US" sz="2800" b="1" spc="-5" dirty="0">
              <a:latin typeface="Calibri" panose="020F0502020204030204"/>
              <a:cs typeface="Calibri" panose="020F0502020204030204"/>
            </a:endParaRPr>
          </a:p>
          <a:p>
            <a:pPr marL="52705">
              <a:lnSpc>
                <a:spcPts val="1700"/>
              </a:lnSpc>
            </a:pPr>
            <a:endParaRPr sz="1100" dirty="0">
              <a:latin typeface="Verdana" panose="020B0604030504040204"/>
              <a:cs typeface="Verdana" panose="020B0604030504040204"/>
            </a:endParaRPr>
          </a:p>
        </p:txBody>
      </p:sp>
      <p:pic>
        <p:nvPicPr>
          <p:cNvPr id="21" name="Picture 20">
            <a:extLst>
              <a:ext uri="{FF2B5EF4-FFF2-40B4-BE49-F238E27FC236}">
                <a16:creationId xmlns:a16="http://schemas.microsoft.com/office/drawing/2014/main" id="{A9886FA6-8376-07A3-6AAD-B3F5006150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7828" y="-62405"/>
            <a:ext cx="2093011" cy="1301197"/>
          </a:xfrm>
          <a:prstGeom prst="rect">
            <a:avLst/>
          </a:prstGeom>
        </p:spPr>
      </p:pic>
      <p:sp>
        <p:nvSpPr>
          <p:cNvPr id="4" name="Title 5">
            <a:extLst>
              <a:ext uri="{FF2B5EF4-FFF2-40B4-BE49-F238E27FC236}">
                <a16:creationId xmlns:a16="http://schemas.microsoft.com/office/drawing/2014/main" id="{5493D5F4-CA6E-1D16-167A-9E359A07DD03}"/>
              </a:ext>
            </a:extLst>
          </p:cNvPr>
          <p:cNvSpPr txBox="1">
            <a:spLocks/>
          </p:cNvSpPr>
          <p:nvPr/>
        </p:nvSpPr>
        <p:spPr>
          <a:xfrm>
            <a:off x="3870063" y="643067"/>
            <a:ext cx="5686382" cy="809994"/>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C2C5C"/>
                </a:solidFill>
                <a:latin typeface="Arial" panose="020B0604020202020204" pitchFamily="34" charset="0"/>
                <a:cs typeface="Arial" panose="020B0604020202020204" pitchFamily="34" charset="0"/>
              </a:rPr>
              <a:t>TUJUAN KHUSUS KJI</a:t>
            </a:r>
            <a:endParaRPr lang="en-ID" b="1" dirty="0">
              <a:solidFill>
                <a:srgbClr val="FF6900"/>
              </a:solidFill>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41819383-B5EA-39E5-2017-3B940DBBA674}"/>
              </a:ext>
            </a:extLst>
          </p:cNvPr>
          <p:cNvGrpSpPr/>
          <p:nvPr/>
        </p:nvGrpSpPr>
        <p:grpSpPr>
          <a:xfrm>
            <a:off x="70885" y="0"/>
            <a:ext cx="4022143" cy="999142"/>
            <a:chOff x="70885" y="0"/>
            <a:chExt cx="4022143" cy="999142"/>
          </a:xfrm>
        </p:grpSpPr>
        <p:pic>
          <p:nvPicPr>
            <p:cNvPr id="6" name="Picture 5">
              <a:extLst>
                <a:ext uri="{FF2B5EF4-FFF2-40B4-BE49-F238E27FC236}">
                  <a16:creationId xmlns:a16="http://schemas.microsoft.com/office/drawing/2014/main" id="{32003A00-EACE-CECD-60F9-2C19EB09EADF}"/>
                </a:ext>
              </a:extLst>
            </p:cNvPr>
            <p:cNvPicPr>
              <a:picLocks noChangeAspect="1"/>
            </p:cNvPicPr>
            <p:nvPr/>
          </p:nvPicPr>
          <p:blipFill>
            <a:blip r:embed="rId5"/>
            <a:stretch>
              <a:fillRect/>
            </a:stretch>
          </p:blipFill>
          <p:spPr>
            <a:xfrm>
              <a:off x="70885" y="0"/>
              <a:ext cx="4022143" cy="999142"/>
            </a:xfrm>
            <a:prstGeom prst="rect">
              <a:avLst/>
            </a:prstGeom>
          </p:spPr>
        </p:pic>
        <p:pic>
          <p:nvPicPr>
            <p:cNvPr id="7" name="Picture 6">
              <a:extLst>
                <a:ext uri="{FF2B5EF4-FFF2-40B4-BE49-F238E27FC236}">
                  <a16:creationId xmlns:a16="http://schemas.microsoft.com/office/drawing/2014/main" id="{8BDDB176-6089-A3FB-A897-9FA44CD84A2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12115" y="271733"/>
              <a:ext cx="585515" cy="585515"/>
            </a:xfrm>
            <a:prstGeom prst="rect">
              <a:avLst/>
            </a:prstGeom>
            <a:noFill/>
            <a:ln>
              <a:noFill/>
            </a:ln>
          </p:spPr>
        </p:pic>
      </p:grpSp>
    </p:spTree>
    <p:extLst>
      <p:ext uri="{BB962C8B-B14F-4D97-AF65-F5344CB8AC3E}">
        <p14:creationId xmlns:p14="http://schemas.microsoft.com/office/powerpoint/2010/main" val="2565646179"/>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7E0D298-6D88-60ED-1E86-D7217B00FE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608" y="-62405"/>
            <a:ext cx="12445380" cy="7002904"/>
          </a:xfrm>
          <a:prstGeom prst="rect">
            <a:avLst/>
          </a:prstGeom>
        </p:spPr>
      </p:pic>
      <p:pic>
        <p:nvPicPr>
          <p:cNvPr id="19" name="Picture 18">
            <a:extLst>
              <a:ext uri="{FF2B5EF4-FFF2-40B4-BE49-F238E27FC236}">
                <a16:creationId xmlns:a16="http://schemas.microsoft.com/office/drawing/2014/main" id="{878AA700-1F9C-DF48-39BE-7DB60AF3026E}"/>
              </a:ext>
            </a:extLst>
          </p:cNvPr>
          <p:cNvPicPr>
            <a:picLocks noChangeAspect="1"/>
          </p:cNvPicPr>
          <p:nvPr/>
        </p:nvPicPr>
        <p:blipFill>
          <a:blip r:embed="rId3"/>
          <a:stretch>
            <a:fillRect/>
          </a:stretch>
        </p:blipFill>
        <p:spPr>
          <a:xfrm>
            <a:off x="2994282" y="3730804"/>
            <a:ext cx="9197718" cy="2649241"/>
          </a:xfrm>
          <a:prstGeom prst="rect">
            <a:avLst/>
          </a:prstGeom>
        </p:spPr>
      </p:pic>
      <p:sp>
        <p:nvSpPr>
          <p:cNvPr id="2" name="Title 5">
            <a:extLst>
              <a:ext uri="{FF2B5EF4-FFF2-40B4-BE49-F238E27FC236}">
                <a16:creationId xmlns:a16="http://schemas.microsoft.com/office/drawing/2014/main" id="{8084B2C7-F841-C0A6-50BB-5BEA40ADAD9E}"/>
              </a:ext>
            </a:extLst>
          </p:cNvPr>
          <p:cNvSpPr>
            <a:spLocks noGrp="1"/>
          </p:cNvSpPr>
          <p:nvPr>
            <p:ph type="title"/>
          </p:nvPr>
        </p:nvSpPr>
        <p:spPr>
          <a:xfrm>
            <a:off x="602730" y="1168858"/>
            <a:ext cx="5686382" cy="809994"/>
          </a:xfrm>
        </p:spPr>
        <p:txBody>
          <a:bodyPr>
            <a:normAutofit/>
          </a:bodyPr>
          <a:lstStyle/>
          <a:p>
            <a:pPr algn="ctr"/>
            <a:r>
              <a:rPr lang="en-US" sz="3200" b="1" dirty="0">
                <a:solidFill>
                  <a:schemeClr val="accent1">
                    <a:lumMod val="50000"/>
                  </a:schemeClr>
                </a:solidFill>
                <a:latin typeface="Arial" panose="020B0604020202020204" pitchFamily="34" charset="0"/>
                <a:cs typeface="Arial" panose="020B0604020202020204" pitchFamily="34" charset="0"/>
              </a:rPr>
              <a:t>TEMA KJI</a:t>
            </a:r>
            <a:endParaRPr lang="en-ID" sz="3200" b="1" dirty="0">
              <a:solidFill>
                <a:schemeClr val="accent1">
                  <a:lumMod val="50000"/>
                </a:schemeClr>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10E5C607-674F-4B3E-C403-87B7325D07CD}"/>
              </a:ext>
            </a:extLst>
          </p:cNvPr>
          <p:cNvSpPr/>
          <p:nvPr/>
        </p:nvSpPr>
        <p:spPr>
          <a:xfrm>
            <a:off x="71427" y="2085896"/>
            <a:ext cx="11580161" cy="1200329"/>
          </a:xfrm>
          <a:prstGeom prst="rect">
            <a:avLst/>
          </a:prstGeom>
        </p:spPr>
        <p:txBody>
          <a:bodyPr wrap="square">
            <a:spAutoFit/>
          </a:bodyPr>
          <a:lstStyle/>
          <a:p>
            <a:pPr marL="90170" algn="ctr"/>
            <a:r>
              <a:rPr lang="id-ID" sz="3600" b="1" dirty="0">
                <a:effectLst/>
                <a:latin typeface="Times New Roman" panose="02020603050405020304" pitchFamily="18" charset="0"/>
                <a:ea typeface="Times New Roman" panose="02020603050405020304" pitchFamily="18" charset="0"/>
              </a:rPr>
              <a:t>“Rancang Bangun Jembatan yang Kokoh dan Optimum dengan Mempertimbangkan Kearifan Lokal</a:t>
            </a:r>
            <a:r>
              <a:rPr lang="en-ID" sz="3600" b="1" dirty="0">
                <a:latin typeface="Times New Roman" panose="02020603050405020304" pitchFamily="18" charset="0"/>
                <a:ea typeface="Times New Roman" panose="02020603050405020304" pitchFamily="18" charset="0"/>
              </a:rPr>
              <a:t>”</a:t>
            </a:r>
            <a:endParaRPr lang="en-ID" sz="2400" dirty="0">
              <a:effectLst/>
              <a:latin typeface="Times New Roman" panose="02020603050405020304" pitchFamily="18" charset="0"/>
              <a:ea typeface="Times New Roman" panose="02020603050405020304" pitchFamily="18" charset="0"/>
            </a:endParaRPr>
          </a:p>
        </p:txBody>
      </p:sp>
      <p:sp>
        <p:nvSpPr>
          <p:cNvPr id="14" name="object 11">
            <a:extLst>
              <a:ext uri="{FF2B5EF4-FFF2-40B4-BE49-F238E27FC236}">
                <a16:creationId xmlns:a16="http://schemas.microsoft.com/office/drawing/2014/main" id="{9ABC5E28-4362-CB10-1403-FBC9FA524DD4}"/>
              </a:ext>
            </a:extLst>
          </p:cNvPr>
          <p:cNvSpPr txBox="1"/>
          <p:nvPr/>
        </p:nvSpPr>
        <p:spPr>
          <a:xfrm>
            <a:off x="5553389" y="152163"/>
            <a:ext cx="4017255" cy="731354"/>
          </a:xfrm>
          <a:prstGeom prst="rect">
            <a:avLst/>
          </a:prstGeom>
        </p:spPr>
        <p:txBody>
          <a:bodyPr vert="horz" wrap="square" lIns="0" tIns="12700" rIns="0" bIns="0" rtlCol="0">
            <a:spAutoFit/>
          </a:bodyPr>
          <a:lstStyle/>
          <a:p>
            <a:pPr marL="12700">
              <a:lnSpc>
                <a:spcPts val="4100"/>
              </a:lnSpc>
              <a:spcBef>
                <a:spcPts val="100"/>
              </a:spcBef>
            </a:pPr>
            <a:endParaRPr lang="en-US" sz="2800" b="1" spc="-5" dirty="0">
              <a:latin typeface="Calibri" panose="020F0502020204030204"/>
              <a:cs typeface="Calibri" panose="020F0502020204030204"/>
            </a:endParaRPr>
          </a:p>
          <a:p>
            <a:pPr marL="52705">
              <a:lnSpc>
                <a:spcPts val="1700"/>
              </a:lnSpc>
            </a:pPr>
            <a:endParaRPr sz="1100" dirty="0">
              <a:latin typeface="Verdana" panose="020B0604030504040204"/>
              <a:cs typeface="Verdana" panose="020B0604030504040204"/>
            </a:endParaRPr>
          </a:p>
        </p:txBody>
      </p:sp>
      <p:pic>
        <p:nvPicPr>
          <p:cNvPr id="12" name="Picture 11">
            <a:extLst>
              <a:ext uri="{FF2B5EF4-FFF2-40B4-BE49-F238E27FC236}">
                <a16:creationId xmlns:a16="http://schemas.microsoft.com/office/drawing/2014/main" id="{89E6967C-F5FA-BD75-EA00-27568DEC3203}"/>
              </a:ext>
            </a:extLst>
          </p:cNvPr>
          <p:cNvPicPr>
            <a:picLocks noChangeAspect="1"/>
          </p:cNvPicPr>
          <p:nvPr/>
        </p:nvPicPr>
        <p:blipFill>
          <a:blip r:embed="rId4"/>
          <a:stretch>
            <a:fillRect/>
          </a:stretch>
        </p:blipFill>
        <p:spPr>
          <a:xfrm>
            <a:off x="-271229" y="3843970"/>
            <a:ext cx="3251890" cy="2535241"/>
          </a:xfrm>
          <a:prstGeom prst="rect">
            <a:avLst/>
          </a:prstGeom>
        </p:spPr>
      </p:pic>
      <p:grpSp>
        <p:nvGrpSpPr>
          <p:cNvPr id="5" name="Group 4">
            <a:extLst>
              <a:ext uri="{FF2B5EF4-FFF2-40B4-BE49-F238E27FC236}">
                <a16:creationId xmlns:a16="http://schemas.microsoft.com/office/drawing/2014/main" id="{1BABB931-28B6-7718-8EFD-C6EDA727BF3F}"/>
              </a:ext>
            </a:extLst>
          </p:cNvPr>
          <p:cNvGrpSpPr/>
          <p:nvPr/>
        </p:nvGrpSpPr>
        <p:grpSpPr>
          <a:xfrm>
            <a:off x="70885" y="0"/>
            <a:ext cx="4022143" cy="999142"/>
            <a:chOff x="70885" y="0"/>
            <a:chExt cx="4022143" cy="999142"/>
          </a:xfrm>
        </p:grpSpPr>
        <p:pic>
          <p:nvPicPr>
            <p:cNvPr id="6" name="Picture 5">
              <a:extLst>
                <a:ext uri="{FF2B5EF4-FFF2-40B4-BE49-F238E27FC236}">
                  <a16:creationId xmlns:a16="http://schemas.microsoft.com/office/drawing/2014/main" id="{06A67F2D-329F-2C8D-AD1C-252B5BD2F28B}"/>
                </a:ext>
              </a:extLst>
            </p:cNvPr>
            <p:cNvPicPr>
              <a:picLocks noChangeAspect="1"/>
            </p:cNvPicPr>
            <p:nvPr/>
          </p:nvPicPr>
          <p:blipFill>
            <a:blip r:embed="rId5"/>
            <a:stretch>
              <a:fillRect/>
            </a:stretch>
          </p:blipFill>
          <p:spPr>
            <a:xfrm>
              <a:off x="70885" y="0"/>
              <a:ext cx="4022143" cy="999142"/>
            </a:xfrm>
            <a:prstGeom prst="rect">
              <a:avLst/>
            </a:prstGeom>
          </p:spPr>
        </p:pic>
        <p:pic>
          <p:nvPicPr>
            <p:cNvPr id="7" name="Picture 6">
              <a:extLst>
                <a:ext uri="{FF2B5EF4-FFF2-40B4-BE49-F238E27FC236}">
                  <a16:creationId xmlns:a16="http://schemas.microsoft.com/office/drawing/2014/main" id="{4B4FA258-65BA-35D2-074A-F00BC96B525D}"/>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12115" y="271733"/>
              <a:ext cx="585515" cy="585515"/>
            </a:xfrm>
            <a:prstGeom prst="rect">
              <a:avLst/>
            </a:prstGeom>
            <a:noFill/>
            <a:ln>
              <a:noFill/>
            </a:ln>
          </p:spPr>
        </p:pic>
      </p:grpSp>
    </p:spTree>
    <p:extLst>
      <p:ext uri="{BB962C8B-B14F-4D97-AF65-F5344CB8AC3E}">
        <p14:creationId xmlns:p14="http://schemas.microsoft.com/office/powerpoint/2010/main" val="2287585149"/>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7E0D298-6D88-60ED-1E86-D7217B00FE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608" y="-62405"/>
            <a:ext cx="12445380" cy="7002904"/>
          </a:xfrm>
          <a:prstGeom prst="rect">
            <a:avLst/>
          </a:prstGeom>
        </p:spPr>
      </p:pic>
      <p:sp>
        <p:nvSpPr>
          <p:cNvPr id="7" name="Rectangle: Rounded Corners 3">
            <a:extLst>
              <a:ext uri="{FF2B5EF4-FFF2-40B4-BE49-F238E27FC236}">
                <a16:creationId xmlns:a16="http://schemas.microsoft.com/office/drawing/2014/main" id="{7606931F-92E3-8470-83A2-3E632A5C8F47}"/>
              </a:ext>
            </a:extLst>
          </p:cNvPr>
          <p:cNvSpPr/>
          <p:nvPr/>
        </p:nvSpPr>
        <p:spPr>
          <a:xfrm>
            <a:off x="573579" y="1470474"/>
            <a:ext cx="2735678" cy="57708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nSpc>
                <a:spcPct val="150000"/>
              </a:lnSpc>
              <a:spcBef>
                <a:spcPts val="600"/>
              </a:spcBef>
              <a:spcAft>
                <a:spcPts val="600"/>
              </a:spcAft>
            </a:pPr>
            <a:r>
              <a:rPr lang="en-US" sz="2800" b="1" dirty="0" err="1">
                <a:effectLst/>
                <a:latin typeface="Times New Roman" panose="02020603050405020304" pitchFamily="18" charset="0"/>
              </a:rPr>
              <a:t>Bidang</a:t>
            </a:r>
            <a:r>
              <a:rPr lang="en-US" sz="2800" b="1" dirty="0">
                <a:effectLst/>
                <a:latin typeface="Times New Roman" panose="02020603050405020304" pitchFamily="18" charset="0"/>
              </a:rPr>
              <a:t> </a:t>
            </a:r>
            <a:r>
              <a:rPr lang="en-US" sz="2800" b="1" dirty="0" err="1">
                <a:effectLst/>
                <a:latin typeface="Times New Roman" panose="02020603050405020304" pitchFamily="18" charset="0"/>
              </a:rPr>
              <a:t>Lomba</a:t>
            </a:r>
            <a:endParaRPr lang="en-ID" sz="1800" b="1" dirty="0">
              <a:effectLst/>
              <a:latin typeface="Times New Roman" panose="02020603050405020304" pitchFamily="18" charset="0"/>
            </a:endParaRPr>
          </a:p>
        </p:txBody>
      </p:sp>
      <p:sp>
        <p:nvSpPr>
          <p:cNvPr id="11" name="TextBox 10">
            <a:extLst>
              <a:ext uri="{FF2B5EF4-FFF2-40B4-BE49-F238E27FC236}">
                <a16:creationId xmlns:a16="http://schemas.microsoft.com/office/drawing/2014/main" id="{D11DC414-F455-235B-3670-731A679AFD08}"/>
              </a:ext>
            </a:extLst>
          </p:cNvPr>
          <p:cNvSpPr txBox="1"/>
          <p:nvPr/>
        </p:nvSpPr>
        <p:spPr>
          <a:xfrm>
            <a:off x="353786" y="2036947"/>
            <a:ext cx="11383102" cy="2812565"/>
          </a:xfrm>
          <a:prstGeom prst="rect">
            <a:avLst/>
          </a:prstGeom>
          <a:noFill/>
        </p:spPr>
        <p:txBody>
          <a:bodyPr wrap="square">
            <a:spAutoFit/>
          </a:bodyPr>
          <a:lstStyle/>
          <a:p>
            <a:pPr marL="342900" marR="212725" lvl="0" indent="-342900" algn="just">
              <a:lnSpc>
                <a:spcPct val="150000"/>
              </a:lnSpc>
              <a:spcAft>
                <a:spcPts val="0"/>
              </a:spcAft>
              <a:buSzPts val="1200"/>
              <a:buFont typeface="+mj-lt"/>
              <a:buAutoNum type="alphaLcPeriod"/>
            </a:pPr>
            <a:endParaRPr lang="en-US" sz="1800" dirty="0">
              <a:solidFill>
                <a:srgbClr val="000000"/>
              </a:solidFill>
              <a:effectLst/>
              <a:latin typeface="Times New Roman" panose="02020603050405020304" pitchFamily="18" charset="0"/>
              <a:ea typeface="Times New Roman" panose="02020603050405020304" pitchFamily="18" charset="0"/>
            </a:endParaRPr>
          </a:p>
          <a:p>
            <a:pPr marR="212725" lvl="0" algn="just">
              <a:lnSpc>
                <a:spcPct val="150000"/>
              </a:lnSpc>
              <a:spcAft>
                <a:spcPts val="0"/>
              </a:spcAft>
              <a:buSzPts val="1200"/>
            </a:pPr>
            <a:endParaRPr lang="en-US" sz="2800" dirty="0">
              <a:solidFill>
                <a:srgbClr val="000000"/>
              </a:solidFill>
              <a:effectLst/>
              <a:latin typeface="Times New Roman" panose="02020603050405020304" pitchFamily="18" charset="0"/>
              <a:ea typeface="Times New Roman" panose="02020603050405020304" pitchFamily="18" charset="0"/>
            </a:endParaRPr>
          </a:p>
          <a:p>
            <a:pPr marR="212725" lvl="0" algn="just">
              <a:lnSpc>
                <a:spcPct val="150000"/>
              </a:lnSpc>
              <a:spcAft>
                <a:spcPts val="0"/>
              </a:spcAft>
              <a:buSzPts val="1200"/>
              <a:tabLst>
                <a:tab pos="538163" algn="l"/>
              </a:tabLst>
            </a:pPr>
            <a:r>
              <a:rPr lang="en-US" sz="2800" dirty="0">
                <a:solidFill>
                  <a:srgbClr val="000000"/>
                </a:solidFill>
                <a:effectLst/>
                <a:latin typeface="Times New Roman" panose="02020603050405020304" pitchFamily="18" charset="0"/>
                <a:ea typeface="Times New Roman" panose="02020603050405020304" pitchFamily="18" charset="0"/>
              </a:rPr>
              <a:t>a.	</a:t>
            </a:r>
            <a:r>
              <a:rPr lang="id-ID" sz="2800" dirty="0">
                <a:solidFill>
                  <a:srgbClr val="000000"/>
                </a:solidFill>
                <a:effectLst/>
                <a:latin typeface="Times New Roman" panose="02020603050405020304" pitchFamily="18" charset="0"/>
                <a:ea typeface="Times New Roman" panose="02020603050405020304" pitchFamily="18" charset="0"/>
              </a:rPr>
              <a:t> jembatan rangka baja berskala</a:t>
            </a:r>
            <a:endParaRPr lang="en-US" sz="2800" dirty="0">
              <a:solidFill>
                <a:srgbClr val="000000"/>
              </a:solidFill>
              <a:effectLst/>
              <a:latin typeface="Times New Roman" panose="02020603050405020304" pitchFamily="18" charset="0"/>
              <a:ea typeface="Times New Roman" panose="02020603050405020304" pitchFamily="18" charset="0"/>
            </a:endParaRPr>
          </a:p>
          <a:p>
            <a:pPr marR="212725" lvl="0" algn="just">
              <a:lnSpc>
                <a:spcPct val="150000"/>
              </a:lnSpc>
              <a:spcAft>
                <a:spcPts val="0"/>
              </a:spcAft>
              <a:buSzPts val="1200"/>
              <a:tabLst>
                <a:tab pos="538163" algn="l"/>
              </a:tabLst>
            </a:pPr>
            <a:r>
              <a:rPr lang="en-US" sz="2800" dirty="0">
                <a:solidFill>
                  <a:srgbClr val="000000"/>
                </a:solidFill>
                <a:effectLst/>
                <a:latin typeface="Times New Roman" panose="02020603050405020304" pitchFamily="18" charset="0"/>
                <a:ea typeface="Times New Roman" panose="02020603050405020304" pitchFamily="18" charset="0"/>
              </a:rPr>
              <a:t>b.	</a:t>
            </a:r>
            <a:r>
              <a:rPr lang="id-ID" sz="2800" dirty="0">
                <a:solidFill>
                  <a:srgbClr val="000000"/>
                </a:solidFill>
                <a:effectLst/>
                <a:latin typeface="Times New Roman" panose="02020603050405020304" pitchFamily="18" charset="0"/>
                <a:ea typeface="Times New Roman" panose="02020603050405020304" pitchFamily="18" charset="0"/>
              </a:rPr>
              <a:t> jembatan model pelengkung</a:t>
            </a:r>
            <a:endParaRPr lang="en-ID" sz="2800" dirty="0">
              <a:effectLst/>
              <a:latin typeface="Times New Roman" panose="02020603050405020304" pitchFamily="18" charset="0"/>
              <a:ea typeface="Times New Roman" panose="02020603050405020304" pitchFamily="18" charset="0"/>
            </a:endParaRPr>
          </a:p>
          <a:p>
            <a:pPr marL="342900" marR="212725" lvl="0" indent="-342900" algn="just">
              <a:lnSpc>
                <a:spcPct val="150000"/>
              </a:lnSpc>
              <a:spcAft>
                <a:spcPts val="0"/>
              </a:spcAft>
              <a:buSzPts val="1200"/>
              <a:buFont typeface="+mj-lt"/>
              <a:buAutoNum type="alphaLcPeriod"/>
            </a:pPr>
            <a:endParaRPr lang="en-ID" sz="1800" dirty="0">
              <a:effectLst/>
              <a:latin typeface="Times New Roman" panose="02020603050405020304" pitchFamily="18" charset="0"/>
              <a:ea typeface="Times New Roman" panose="02020603050405020304" pitchFamily="18" charset="0"/>
            </a:endParaRPr>
          </a:p>
        </p:txBody>
      </p:sp>
      <p:pic>
        <p:nvPicPr>
          <p:cNvPr id="2" name="Picture 1">
            <a:extLst>
              <a:ext uri="{FF2B5EF4-FFF2-40B4-BE49-F238E27FC236}">
                <a16:creationId xmlns:a16="http://schemas.microsoft.com/office/drawing/2014/main" id="{43313892-EE60-D783-3A5D-D09DE087608C}"/>
              </a:ext>
            </a:extLst>
          </p:cNvPr>
          <p:cNvPicPr>
            <a:picLocks noChangeAspect="1"/>
          </p:cNvPicPr>
          <p:nvPr/>
        </p:nvPicPr>
        <p:blipFill>
          <a:blip r:embed="rId3"/>
          <a:stretch>
            <a:fillRect/>
          </a:stretch>
        </p:blipFill>
        <p:spPr>
          <a:xfrm>
            <a:off x="10052465" y="4971943"/>
            <a:ext cx="2135307" cy="1381371"/>
          </a:xfrm>
          <a:prstGeom prst="rect">
            <a:avLst/>
          </a:prstGeom>
        </p:spPr>
      </p:pic>
      <p:pic>
        <p:nvPicPr>
          <p:cNvPr id="8" name="Picture 7">
            <a:extLst>
              <a:ext uri="{FF2B5EF4-FFF2-40B4-BE49-F238E27FC236}">
                <a16:creationId xmlns:a16="http://schemas.microsoft.com/office/drawing/2014/main" id="{CBE1CDAE-7A23-DB43-5D68-49788D8C6F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1276" y="2280"/>
            <a:ext cx="1883806" cy="1171137"/>
          </a:xfrm>
          <a:prstGeom prst="rect">
            <a:avLst/>
          </a:prstGeom>
        </p:spPr>
      </p:pic>
      <p:sp>
        <p:nvSpPr>
          <p:cNvPr id="15" name="object 11">
            <a:extLst>
              <a:ext uri="{FF2B5EF4-FFF2-40B4-BE49-F238E27FC236}">
                <a16:creationId xmlns:a16="http://schemas.microsoft.com/office/drawing/2014/main" id="{81287F49-4794-E36C-5160-B8976E6C03C5}"/>
              </a:ext>
            </a:extLst>
          </p:cNvPr>
          <p:cNvSpPr txBox="1"/>
          <p:nvPr/>
        </p:nvSpPr>
        <p:spPr>
          <a:xfrm>
            <a:off x="5553389" y="152163"/>
            <a:ext cx="4017255" cy="731354"/>
          </a:xfrm>
          <a:prstGeom prst="rect">
            <a:avLst/>
          </a:prstGeom>
        </p:spPr>
        <p:txBody>
          <a:bodyPr vert="horz" wrap="square" lIns="0" tIns="12700" rIns="0" bIns="0" rtlCol="0">
            <a:spAutoFit/>
          </a:bodyPr>
          <a:lstStyle/>
          <a:p>
            <a:pPr marL="12700">
              <a:lnSpc>
                <a:spcPts val="4100"/>
              </a:lnSpc>
              <a:spcBef>
                <a:spcPts val="100"/>
              </a:spcBef>
            </a:pPr>
            <a:r>
              <a:rPr sz="2800" b="1" spc="-5" dirty="0">
                <a:latin typeface="Calibri" panose="020F0502020204030204"/>
                <a:cs typeface="Calibri" panose="020F0502020204030204"/>
              </a:rPr>
              <a:t>K</a:t>
            </a:r>
            <a:r>
              <a:rPr lang="en-US" sz="2800" b="1" spc="-5" dirty="0">
                <a:latin typeface="Calibri" panose="020F0502020204030204"/>
                <a:cs typeface="Calibri" panose="020F0502020204030204"/>
              </a:rPr>
              <a:t>JI</a:t>
            </a:r>
            <a:endParaRPr sz="2800" dirty="0">
              <a:latin typeface="Calibri" panose="020F0502020204030204"/>
              <a:cs typeface="Calibri" panose="020F0502020204030204"/>
            </a:endParaRPr>
          </a:p>
          <a:p>
            <a:pPr marL="52705">
              <a:lnSpc>
                <a:spcPts val="1700"/>
              </a:lnSpc>
            </a:pPr>
            <a:r>
              <a:rPr sz="1100" dirty="0" err="1">
                <a:solidFill>
                  <a:srgbClr val="231F20"/>
                </a:solidFill>
                <a:latin typeface="Verdana" panose="020B0604030504040204"/>
                <a:cs typeface="Verdana" panose="020B0604030504040204"/>
              </a:rPr>
              <a:t>Kompetisi</a:t>
            </a:r>
            <a:r>
              <a:rPr sz="1100" spc="-130" dirty="0">
                <a:solidFill>
                  <a:srgbClr val="231F20"/>
                </a:solidFill>
                <a:latin typeface="Verdana" panose="020B0604030504040204"/>
                <a:cs typeface="Verdana" panose="020B0604030504040204"/>
              </a:rPr>
              <a:t> </a:t>
            </a:r>
            <a:r>
              <a:rPr lang="en-US" sz="1100" spc="-10" dirty="0" err="1">
                <a:solidFill>
                  <a:srgbClr val="231F20"/>
                </a:solidFill>
                <a:latin typeface="Verdana" panose="020B0604030504040204"/>
                <a:cs typeface="Verdana" panose="020B0604030504040204"/>
              </a:rPr>
              <a:t>Jembatan</a:t>
            </a:r>
            <a:r>
              <a:rPr lang="en-US" sz="1100" spc="-10" dirty="0">
                <a:solidFill>
                  <a:srgbClr val="231F20"/>
                </a:solidFill>
                <a:latin typeface="Verdana" panose="020B0604030504040204"/>
                <a:cs typeface="Verdana" panose="020B0604030504040204"/>
              </a:rPr>
              <a:t> </a:t>
            </a:r>
            <a:r>
              <a:rPr sz="1100" spc="-30" dirty="0">
                <a:solidFill>
                  <a:srgbClr val="231F20"/>
                </a:solidFill>
                <a:latin typeface="Verdana" panose="020B0604030504040204"/>
                <a:cs typeface="Verdana" panose="020B0604030504040204"/>
              </a:rPr>
              <a:t>Indonesia</a:t>
            </a:r>
            <a:endParaRPr sz="1100" dirty="0">
              <a:latin typeface="Verdana" panose="020B0604030504040204"/>
              <a:cs typeface="Verdana" panose="020B0604030504040204"/>
            </a:endParaRPr>
          </a:p>
        </p:txBody>
      </p:sp>
      <p:grpSp>
        <p:nvGrpSpPr>
          <p:cNvPr id="17" name="Group 16">
            <a:extLst>
              <a:ext uri="{FF2B5EF4-FFF2-40B4-BE49-F238E27FC236}">
                <a16:creationId xmlns:a16="http://schemas.microsoft.com/office/drawing/2014/main" id="{1BEB602D-5919-AF46-EC29-A19919AD241A}"/>
              </a:ext>
            </a:extLst>
          </p:cNvPr>
          <p:cNvGrpSpPr/>
          <p:nvPr/>
        </p:nvGrpSpPr>
        <p:grpSpPr>
          <a:xfrm>
            <a:off x="70885" y="0"/>
            <a:ext cx="4022143" cy="999142"/>
            <a:chOff x="70885" y="0"/>
            <a:chExt cx="4022143" cy="999142"/>
          </a:xfrm>
        </p:grpSpPr>
        <p:pic>
          <p:nvPicPr>
            <p:cNvPr id="18" name="Picture 17">
              <a:extLst>
                <a:ext uri="{FF2B5EF4-FFF2-40B4-BE49-F238E27FC236}">
                  <a16:creationId xmlns:a16="http://schemas.microsoft.com/office/drawing/2014/main" id="{1AAF5698-3A2E-F517-1EBC-D2314022D3E3}"/>
                </a:ext>
              </a:extLst>
            </p:cNvPr>
            <p:cNvPicPr>
              <a:picLocks noChangeAspect="1"/>
            </p:cNvPicPr>
            <p:nvPr/>
          </p:nvPicPr>
          <p:blipFill>
            <a:blip r:embed="rId5"/>
            <a:stretch>
              <a:fillRect/>
            </a:stretch>
          </p:blipFill>
          <p:spPr>
            <a:xfrm>
              <a:off x="70885" y="0"/>
              <a:ext cx="4022143" cy="999142"/>
            </a:xfrm>
            <a:prstGeom prst="rect">
              <a:avLst/>
            </a:prstGeom>
          </p:spPr>
        </p:pic>
        <p:pic>
          <p:nvPicPr>
            <p:cNvPr id="19" name="Picture 18">
              <a:extLst>
                <a:ext uri="{FF2B5EF4-FFF2-40B4-BE49-F238E27FC236}">
                  <a16:creationId xmlns:a16="http://schemas.microsoft.com/office/drawing/2014/main" id="{9C8B2890-2CEA-3C0F-CFE4-6C213CDFF28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12115" y="271733"/>
              <a:ext cx="585515" cy="585515"/>
            </a:xfrm>
            <a:prstGeom prst="rect">
              <a:avLst/>
            </a:prstGeom>
            <a:noFill/>
            <a:ln>
              <a:noFill/>
            </a:ln>
          </p:spPr>
        </p:pic>
      </p:grpSp>
    </p:spTree>
    <p:extLst>
      <p:ext uri="{BB962C8B-B14F-4D97-AF65-F5344CB8AC3E}">
        <p14:creationId xmlns:p14="http://schemas.microsoft.com/office/powerpoint/2010/main" val="3466938609"/>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7E0D298-6D88-60ED-1E86-D7217B00FE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608" y="-62405"/>
            <a:ext cx="12445380" cy="7002904"/>
          </a:xfrm>
          <a:prstGeom prst="rect">
            <a:avLst/>
          </a:prstGeom>
        </p:spPr>
      </p:pic>
      <p:sp>
        <p:nvSpPr>
          <p:cNvPr id="7" name="Rectangle: Rounded Corners 3">
            <a:extLst>
              <a:ext uri="{FF2B5EF4-FFF2-40B4-BE49-F238E27FC236}">
                <a16:creationId xmlns:a16="http://schemas.microsoft.com/office/drawing/2014/main" id="{7606931F-92E3-8470-83A2-3E632A5C8F47}"/>
              </a:ext>
            </a:extLst>
          </p:cNvPr>
          <p:cNvSpPr/>
          <p:nvPr/>
        </p:nvSpPr>
        <p:spPr>
          <a:xfrm>
            <a:off x="6879" y="1172002"/>
            <a:ext cx="4414809" cy="41250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1113" lvl="3" algn="ctr"/>
            <a:r>
              <a:rPr lang="id-ID" sz="1800" b="1" dirty="0">
                <a:effectLst/>
                <a:latin typeface="Times New Roman" panose="02020603050405020304" pitchFamily="18" charset="0"/>
                <a:ea typeface="Times New Roman" panose="02020603050405020304" pitchFamily="18" charset="0"/>
              </a:rPr>
              <a:t>Metode</a:t>
            </a:r>
            <a:r>
              <a:rPr lang="id-ID" sz="1800" b="1" dirty="0">
                <a:solidFill>
                  <a:srgbClr val="000000"/>
                </a:solidFill>
                <a:effectLst/>
                <a:latin typeface="Times New Roman" panose="02020603050405020304" pitchFamily="18" charset="0"/>
                <a:ea typeface="Times New Roman" panose="02020603050405020304" pitchFamily="18" charset="0"/>
              </a:rPr>
              <a:t> </a:t>
            </a:r>
            <a:r>
              <a:rPr lang="id-ID" sz="1800" b="1" dirty="0">
                <a:solidFill>
                  <a:srgbClr val="000000"/>
                </a:solidFill>
                <a:effectLst/>
                <a:highlight>
                  <a:srgbClr val="FFFF00"/>
                </a:highlight>
                <a:latin typeface="Times New Roman" panose="02020603050405020304" pitchFamily="18" charset="0"/>
                <a:ea typeface="Times New Roman" panose="02020603050405020304" pitchFamily="18" charset="0"/>
              </a:rPr>
              <a:t>Pelaksanaan Kompetisi</a:t>
            </a:r>
            <a:endParaRPr lang="en-ID" sz="1800" dirty="0">
              <a:effectLst/>
              <a:highlight>
                <a:srgbClr val="FFFF00"/>
              </a:highligh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D11DC414-F455-235B-3670-731A679AFD08}"/>
              </a:ext>
            </a:extLst>
          </p:cNvPr>
          <p:cNvSpPr txBox="1"/>
          <p:nvPr/>
        </p:nvSpPr>
        <p:spPr>
          <a:xfrm>
            <a:off x="-171869" y="1675827"/>
            <a:ext cx="11908757" cy="3246530"/>
          </a:xfrm>
          <a:prstGeom prst="rect">
            <a:avLst/>
          </a:prstGeom>
          <a:noFill/>
        </p:spPr>
        <p:txBody>
          <a:bodyPr wrap="square">
            <a:spAutoFit/>
          </a:bodyPr>
          <a:lstStyle/>
          <a:p>
            <a:pPr marL="630555" algn="just">
              <a:lnSpc>
                <a:spcPct val="150000"/>
              </a:lnSpc>
            </a:pPr>
            <a:r>
              <a:rPr lang="id-ID" sz="2800" dirty="0">
                <a:solidFill>
                  <a:srgbClr val="000000"/>
                </a:solidFill>
                <a:effectLst/>
                <a:latin typeface="Times New Roman" panose="02020603050405020304" pitchFamily="18" charset="0"/>
                <a:ea typeface="Times New Roman" panose="02020603050405020304" pitchFamily="18" charset="0"/>
              </a:rPr>
              <a:t>Kompetisi ini terdiri dari </a:t>
            </a:r>
            <a:endParaRPr lang="en-US" sz="2800" dirty="0">
              <a:solidFill>
                <a:srgbClr val="000000"/>
              </a:solidFill>
              <a:effectLst/>
              <a:latin typeface="Times New Roman" panose="02020603050405020304" pitchFamily="18" charset="0"/>
              <a:ea typeface="Times New Roman" panose="02020603050405020304" pitchFamily="18" charset="0"/>
            </a:endParaRPr>
          </a:p>
          <a:p>
            <a:pPr marL="630555" algn="just">
              <a:lnSpc>
                <a:spcPct val="150000"/>
              </a:lnSpc>
            </a:pPr>
            <a:r>
              <a:rPr lang="en-US" sz="2800" dirty="0">
                <a:solidFill>
                  <a:srgbClr val="000000"/>
                </a:solidFill>
                <a:effectLst/>
                <a:latin typeface="Times New Roman" panose="02020603050405020304" pitchFamily="18" charset="0"/>
                <a:ea typeface="Times New Roman" panose="02020603050405020304" pitchFamily="18" charset="0"/>
              </a:rPr>
              <a:t>- </a:t>
            </a:r>
            <a:r>
              <a:rPr lang="id-ID" sz="2800" dirty="0">
                <a:solidFill>
                  <a:srgbClr val="000000"/>
                </a:solidFill>
                <a:effectLst/>
                <a:latin typeface="Times New Roman" panose="02020603050405020304" pitchFamily="18" charset="0"/>
                <a:ea typeface="Times New Roman" panose="02020603050405020304" pitchFamily="18" charset="0"/>
              </a:rPr>
              <a:t>tahap seleksi (desain/perancangan) dan </a:t>
            </a:r>
            <a:endParaRPr lang="en-US" sz="2800" dirty="0">
              <a:solidFill>
                <a:srgbClr val="000000"/>
              </a:solidFill>
              <a:effectLst/>
              <a:latin typeface="Times New Roman" panose="02020603050405020304" pitchFamily="18" charset="0"/>
              <a:ea typeface="Times New Roman" panose="02020603050405020304" pitchFamily="18" charset="0"/>
            </a:endParaRPr>
          </a:p>
          <a:p>
            <a:pPr marL="630555" algn="just">
              <a:lnSpc>
                <a:spcPct val="150000"/>
              </a:lnSpc>
            </a:pPr>
            <a:r>
              <a:rPr lang="en-US" sz="2800" dirty="0">
                <a:solidFill>
                  <a:srgbClr val="000000"/>
                </a:solidFill>
                <a:effectLst/>
                <a:latin typeface="Times New Roman" panose="02020603050405020304" pitchFamily="18" charset="0"/>
                <a:ea typeface="Times New Roman" panose="02020603050405020304" pitchFamily="18" charset="0"/>
              </a:rPr>
              <a:t>- </a:t>
            </a:r>
            <a:r>
              <a:rPr lang="id-ID" sz="2800" dirty="0">
                <a:solidFill>
                  <a:srgbClr val="000000"/>
                </a:solidFill>
                <a:effectLst/>
                <a:latin typeface="Times New Roman" panose="02020603050405020304" pitchFamily="18" charset="0"/>
                <a:ea typeface="Times New Roman" panose="02020603050405020304" pitchFamily="18" charset="0"/>
              </a:rPr>
              <a:t>tahap kompetisi (rancang-bangun), yang terdiri dari presentasi, pelaksanaan konstruksi di arena lomba untuk membangun model jembatan berskala, dan pengujian pembebanan.</a:t>
            </a:r>
            <a:endParaRPr lang="en-ID" sz="2800" dirty="0">
              <a:effectLst/>
              <a:latin typeface="Times New Roman" panose="02020603050405020304" pitchFamily="18" charset="0"/>
              <a:ea typeface="Times New Roman" panose="02020603050405020304" pitchFamily="18" charset="0"/>
            </a:endParaRPr>
          </a:p>
        </p:txBody>
      </p:sp>
      <p:sp>
        <p:nvSpPr>
          <p:cNvPr id="3" name="object 11">
            <a:extLst>
              <a:ext uri="{FF2B5EF4-FFF2-40B4-BE49-F238E27FC236}">
                <a16:creationId xmlns:a16="http://schemas.microsoft.com/office/drawing/2014/main" id="{35F5CBE3-9D77-1EB9-3E9D-6A257C06786A}"/>
              </a:ext>
            </a:extLst>
          </p:cNvPr>
          <p:cNvSpPr txBox="1"/>
          <p:nvPr/>
        </p:nvSpPr>
        <p:spPr>
          <a:xfrm>
            <a:off x="5553389" y="152163"/>
            <a:ext cx="4017255" cy="731354"/>
          </a:xfrm>
          <a:prstGeom prst="rect">
            <a:avLst/>
          </a:prstGeom>
        </p:spPr>
        <p:txBody>
          <a:bodyPr vert="horz" wrap="square" lIns="0" tIns="12700" rIns="0" bIns="0" rtlCol="0">
            <a:spAutoFit/>
          </a:bodyPr>
          <a:lstStyle/>
          <a:p>
            <a:pPr marL="12700">
              <a:lnSpc>
                <a:spcPts val="4100"/>
              </a:lnSpc>
              <a:spcBef>
                <a:spcPts val="100"/>
              </a:spcBef>
            </a:pPr>
            <a:r>
              <a:rPr sz="2800" b="1" spc="-5" dirty="0">
                <a:latin typeface="Calibri" panose="020F0502020204030204"/>
                <a:cs typeface="Calibri" panose="020F0502020204030204"/>
              </a:rPr>
              <a:t>K</a:t>
            </a:r>
            <a:r>
              <a:rPr lang="en-US" sz="2800" b="1" spc="-5" dirty="0">
                <a:latin typeface="Calibri" panose="020F0502020204030204"/>
                <a:cs typeface="Calibri" panose="020F0502020204030204"/>
              </a:rPr>
              <a:t>JI</a:t>
            </a:r>
            <a:endParaRPr sz="2800" dirty="0">
              <a:latin typeface="Calibri" panose="020F0502020204030204"/>
              <a:cs typeface="Calibri" panose="020F0502020204030204"/>
            </a:endParaRPr>
          </a:p>
          <a:p>
            <a:pPr marL="52705">
              <a:lnSpc>
                <a:spcPts val="1700"/>
              </a:lnSpc>
            </a:pPr>
            <a:r>
              <a:rPr sz="1100" dirty="0" err="1">
                <a:solidFill>
                  <a:srgbClr val="231F20"/>
                </a:solidFill>
                <a:latin typeface="Verdana" panose="020B0604030504040204"/>
                <a:cs typeface="Verdana" panose="020B0604030504040204"/>
              </a:rPr>
              <a:t>Kompetisi</a:t>
            </a:r>
            <a:r>
              <a:rPr sz="1100" spc="-130" dirty="0">
                <a:solidFill>
                  <a:srgbClr val="231F20"/>
                </a:solidFill>
                <a:latin typeface="Verdana" panose="020B0604030504040204"/>
                <a:cs typeface="Verdana" panose="020B0604030504040204"/>
              </a:rPr>
              <a:t> </a:t>
            </a:r>
            <a:r>
              <a:rPr lang="en-US" sz="1100" spc="-10" dirty="0" err="1">
                <a:solidFill>
                  <a:srgbClr val="231F20"/>
                </a:solidFill>
                <a:latin typeface="Verdana" panose="020B0604030504040204"/>
                <a:cs typeface="Verdana" panose="020B0604030504040204"/>
              </a:rPr>
              <a:t>Jembatan</a:t>
            </a:r>
            <a:r>
              <a:rPr lang="en-US" sz="1100" spc="-10" dirty="0">
                <a:solidFill>
                  <a:srgbClr val="231F20"/>
                </a:solidFill>
                <a:latin typeface="Verdana" panose="020B0604030504040204"/>
                <a:cs typeface="Verdana" panose="020B0604030504040204"/>
              </a:rPr>
              <a:t> </a:t>
            </a:r>
            <a:r>
              <a:rPr sz="1100" spc="-30" dirty="0">
                <a:solidFill>
                  <a:srgbClr val="231F20"/>
                </a:solidFill>
                <a:latin typeface="Verdana" panose="020B0604030504040204"/>
                <a:cs typeface="Verdana" panose="020B0604030504040204"/>
              </a:rPr>
              <a:t>Indonesia</a:t>
            </a:r>
            <a:endParaRPr sz="1100" dirty="0">
              <a:latin typeface="Verdana" panose="020B0604030504040204"/>
              <a:cs typeface="Verdana" panose="020B0604030504040204"/>
            </a:endParaRPr>
          </a:p>
        </p:txBody>
      </p:sp>
      <p:pic>
        <p:nvPicPr>
          <p:cNvPr id="5" name="Picture 4">
            <a:extLst>
              <a:ext uri="{FF2B5EF4-FFF2-40B4-BE49-F238E27FC236}">
                <a16:creationId xmlns:a16="http://schemas.microsoft.com/office/drawing/2014/main" id="{0FA13719-7648-ED1B-1B97-94E467B7F6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1276" y="2280"/>
            <a:ext cx="1883806" cy="1171137"/>
          </a:xfrm>
          <a:prstGeom prst="rect">
            <a:avLst/>
          </a:prstGeom>
        </p:spPr>
      </p:pic>
      <p:pic>
        <p:nvPicPr>
          <p:cNvPr id="6" name="Picture 5">
            <a:extLst>
              <a:ext uri="{FF2B5EF4-FFF2-40B4-BE49-F238E27FC236}">
                <a16:creationId xmlns:a16="http://schemas.microsoft.com/office/drawing/2014/main" id="{B8207B15-71D9-3E6C-7DFB-13A52F4D1BC7}"/>
              </a:ext>
            </a:extLst>
          </p:cNvPr>
          <p:cNvPicPr>
            <a:picLocks noChangeAspect="1"/>
          </p:cNvPicPr>
          <p:nvPr/>
        </p:nvPicPr>
        <p:blipFill>
          <a:blip r:embed="rId4"/>
          <a:stretch>
            <a:fillRect/>
          </a:stretch>
        </p:blipFill>
        <p:spPr>
          <a:xfrm>
            <a:off x="10658651" y="5379813"/>
            <a:ext cx="1433140" cy="991504"/>
          </a:xfrm>
          <a:prstGeom prst="rect">
            <a:avLst/>
          </a:prstGeom>
          <a:ln>
            <a:solidFill>
              <a:schemeClr val="bg1"/>
            </a:solidFill>
          </a:ln>
        </p:spPr>
      </p:pic>
      <p:grpSp>
        <p:nvGrpSpPr>
          <p:cNvPr id="4" name="Group 3">
            <a:extLst>
              <a:ext uri="{FF2B5EF4-FFF2-40B4-BE49-F238E27FC236}">
                <a16:creationId xmlns:a16="http://schemas.microsoft.com/office/drawing/2014/main" id="{474AB1E9-BDDA-0FFA-C9F4-35AC8E49A1DC}"/>
              </a:ext>
            </a:extLst>
          </p:cNvPr>
          <p:cNvGrpSpPr/>
          <p:nvPr/>
        </p:nvGrpSpPr>
        <p:grpSpPr>
          <a:xfrm>
            <a:off x="70885" y="0"/>
            <a:ext cx="4022143" cy="999142"/>
            <a:chOff x="70885" y="0"/>
            <a:chExt cx="4022143" cy="999142"/>
          </a:xfrm>
        </p:grpSpPr>
        <p:pic>
          <p:nvPicPr>
            <p:cNvPr id="8" name="Picture 7">
              <a:extLst>
                <a:ext uri="{FF2B5EF4-FFF2-40B4-BE49-F238E27FC236}">
                  <a16:creationId xmlns:a16="http://schemas.microsoft.com/office/drawing/2014/main" id="{5EEEF9C2-53F6-E301-5605-14F2478E3F02}"/>
                </a:ext>
              </a:extLst>
            </p:cNvPr>
            <p:cNvPicPr>
              <a:picLocks noChangeAspect="1"/>
            </p:cNvPicPr>
            <p:nvPr/>
          </p:nvPicPr>
          <p:blipFill>
            <a:blip r:embed="rId5"/>
            <a:stretch>
              <a:fillRect/>
            </a:stretch>
          </p:blipFill>
          <p:spPr>
            <a:xfrm>
              <a:off x="70885" y="0"/>
              <a:ext cx="4022143" cy="999142"/>
            </a:xfrm>
            <a:prstGeom prst="rect">
              <a:avLst/>
            </a:prstGeom>
          </p:spPr>
        </p:pic>
        <p:pic>
          <p:nvPicPr>
            <p:cNvPr id="9" name="Picture 8">
              <a:extLst>
                <a:ext uri="{FF2B5EF4-FFF2-40B4-BE49-F238E27FC236}">
                  <a16:creationId xmlns:a16="http://schemas.microsoft.com/office/drawing/2014/main" id="{2F9E2394-7476-EE85-98DE-C3E8EFADB23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12115" y="271733"/>
              <a:ext cx="585515" cy="585515"/>
            </a:xfrm>
            <a:prstGeom prst="rect">
              <a:avLst/>
            </a:prstGeom>
            <a:noFill/>
            <a:ln>
              <a:noFill/>
            </a:ln>
          </p:spPr>
        </p:pic>
      </p:grpSp>
    </p:spTree>
    <p:extLst>
      <p:ext uri="{BB962C8B-B14F-4D97-AF65-F5344CB8AC3E}">
        <p14:creationId xmlns:p14="http://schemas.microsoft.com/office/powerpoint/2010/main" val="3394733107"/>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7E0D298-6D88-60ED-1E86-D7217B00FE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608" y="-62405"/>
            <a:ext cx="12445380" cy="7002904"/>
          </a:xfrm>
          <a:prstGeom prst="rect">
            <a:avLst/>
          </a:prstGeom>
        </p:spPr>
      </p:pic>
      <p:pic>
        <p:nvPicPr>
          <p:cNvPr id="8" name="Picture 7">
            <a:extLst>
              <a:ext uri="{FF2B5EF4-FFF2-40B4-BE49-F238E27FC236}">
                <a16:creationId xmlns:a16="http://schemas.microsoft.com/office/drawing/2014/main" id="{A8DF809F-2527-9891-B3BF-AF33135D71EA}"/>
              </a:ext>
            </a:extLst>
          </p:cNvPr>
          <p:cNvPicPr>
            <a:picLocks noChangeAspect="1"/>
          </p:cNvPicPr>
          <p:nvPr/>
        </p:nvPicPr>
        <p:blipFill>
          <a:blip r:embed="rId3"/>
          <a:stretch>
            <a:fillRect/>
          </a:stretch>
        </p:blipFill>
        <p:spPr>
          <a:xfrm>
            <a:off x="10351197" y="4743395"/>
            <a:ext cx="1385690" cy="1437422"/>
          </a:xfrm>
          <a:prstGeom prst="rect">
            <a:avLst/>
          </a:prstGeom>
          <a:ln>
            <a:solidFill>
              <a:schemeClr val="bg1"/>
            </a:solidFill>
          </a:ln>
        </p:spPr>
      </p:pic>
      <p:sp>
        <p:nvSpPr>
          <p:cNvPr id="7" name="Rectangle: Rounded Corners 3">
            <a:extLst>
              <a:ext uri="{FF2B5EF4-FFF2-40B4-BE49-F238E27FC236}">
                <a16:creationId xmlns:a16="http://schemas.microsoft.com/office/drawing/2014/main" id="{7606931F-92E3-8470-83A2-3E632A5C8F47}"/>
              </a:ext>
            </a:extLst>
          </p:cNvPr>
          <p:cNvSpPr/>
          <p:nvPr/>
        </p:nvSpPr>
        <p:spPr>
          <a:xfrm>
            <a:off x="140248" y="979402"/>
            <a:ext cx="2251264" cy="41250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nSpc>
                <a:spcPct val="150000"/>
              </a:lnSpc>
              <a:spcBef>
                <a:spcPts val="600"/>
              </a:spcBef>
              <a:spcAft>
                <a:spcPts val="600"/>
              </a:spcAft>
            </a:pPr>
            <a:r>
              <a:rPr lang="id-ID" sz="1800" b="1" dirty="0">
                <a:effectLst/>
                <a:latin typeface="Times New Roman" panose="02020603050405020304" pitchFamily="18" charset="0"/>
              </a:rPr>
              <a:t>Persyaratan Peserta </a:t>
            </a:r>
            <a:endParaRPr lang="en-ID" sz="1800" b="1" dirty="0">
              <a:effectLst/>
              <a:latin typeface="Times New Roman" panose="02020603050405020304" pitchFamily="18" charset="0"/>
            </a:endParaRPr>
          </a:p>
        </p:txBody>
      </p:sp>
      <p:sp>
        <p:nvSpPr>
          <p:cNvPr id="11" name="TextBox 10">
            <a:extLst>
              <a:ext uri="{FF2B5EF4-FFF2-40B4-BE49-F238E27FC236}">
                <a16:creationId xmlns:a16="http://schemas.microsoft.com/office/drawing/2014/main" id="{D11DC414-F455-235B-3670-731A679AFD08}"/>
              </a:ext>
            </a:extLst>
          </p:cNvPr>
          <p:cNvSpPr txBox="1"/>
          <p:nvPr/>
        </p:nvSpPr>
        <p:spPr>
          <a:xfrm>
            <a:off x="-171870" y="1489360"/>
            <a:ext cx="11908757" cy="3782061"/>
          </a:xfrm>
          <a:prstGeom prst="rect">
            <a:avLst/>
          </a:prstGeom>
          <a:noFill/>
        </p:spPr>
        <p:txBody>
          <a:bodyPr wrap="square">
            <a:spAutoFit/>
          </a:bodyPr>
          <a:lstStyle/>
          <a:p>
            <a:pPr marL="446088" lvl="0" indent="-446088" algn="just">
              <a:lnSpc>
                <a:spcPct val="150000"/>
              </a:lnSpc>
              <a:buSzPts val="1200"/>
              <a:tabLst>
                <a:tab pos="446088" algn="l"/>
              </a:tabLst>
            </a:pPr>
            <a:r>
              <a:rPr lang="en-US" sz="1800" dirty="0">
                <a:solidFill>
                  <a:srgbClr val="000000"/>
                </a:solidFill>
                <a:effectLst/>
                <a:latin typeface="Times New Roman" panose="02020603050405020304" pitchFamily="18" charset="0"/>
                <a:ea typeface="Times New Roman" panose="02020603050405020304" pitchFamily="18" charset="0"/>
              </a:rPr>
              <a:t>a.	</a:t>
            </a:r>
            <a:r>
              <a:rPr lang="id-ID" sz="1800" dirty="0">
                <a:solidFill>
                  <a:srgbClr val="000000"/>
                </a:solidFill>
                <a:effectLst/>
                <a:latin typeface="Times New Roman" panose="02020603050405020304" pitchFamily="18" charset="0"/>
                <a:ea typeface="Times New Roman" panose="02020603050405020304" pitchFamily="18" charset="0"/>
              </a:rPr>
              <a:t>Peserta adalah mahasiswa Fakultas Teknik dari seluruh Perguruan Tinggi di Indonesia, baik yang berasal dari disiplin ilmu Teknik Sipil maupun disiplin ilmu lainnya yang terkait dengan pembuatan jembatan, yang secara resmi menjadi utusan Perguruan Tinggi yang terdaftar pada Panitia.</a:t>
            </a:r>
            <a:endParaRPr lang="en-ID" dirty="0">
              <a:latin typeface="Times New Roman" panose="02020603050405020304" pitchFamily="18" charset="0"/>
              <a:ea typeface="Times New Roman" panose="02020603050405020304" pitchFamily="18" charset="0"/>
            </a:endParaRPr>
          </a:p>
          <a:p>
            <a:pPr marL="446088" lvl="0" indent="-446088" algn="just">
              <a:lnSpc>
                <a:spcPct val="150000"/>
              </a:lnSpc>
              <a:buSzPts val="1200"/>
            </a:pPr>
            <a:r>
              <a:rPr lang="en-US" sz="1800" dirty="0">
                <a:solidFill>
                  <a:srgbClr val="000000"/>
                </a:solidFill>
                <a:effectLst/>
                <a:latin typeface="Times New Roman" panose="02020603050405020304" pitchFamily="18" charset="0"/>
                <a:ea typeface="Times New Roman" panose="02020603050405020304" pitchFamily="18" charset="0"/>
              </a:rPr>
              <a:t>b.	</a:t>
            </a:r>
            <a:r>
              <a:rPr lang="id-ID" sz="1800" dirty="0">
                <a:solidFill>
                  <a:srgbClr val="000000"/>
                </a:solidFill>
                <a:effectLst/>
                <a:latin typeface="Times New Roman" panose="02020603050405020304" pitchFamily="18" charset="0"/>
                <a:ea typeface="Times New Roman" panose="02020603050405020304" pitchFamily="18" charset="0"/>
              </a:rPr>
              <a:t>Tim peserta adalah mahasiswa dari Perguruan Tinggi Negeri dan Swasta di seluruh Indonesia yang secara resmi menjadi utusan Perguruan Tinggi pengirim.</a:t>
            </a:r>
            <a:endParaRPr lang="en-ID" dirty="0">
              <a:latin typeface="Times New Roman" panose="02020603050405020304" pitchFamily="18" charset="0"/>
              <a:ea typeface="Times New Roman" panose="02020603050405020304" pitchFamily="18" charset="0"/>
            </a:endParaRPr>
          </a:p>
          <a:p>
            <a:pPr marL="446088" lvl="0" indent="-446088" algn="just">
              <a:lnSpc>
                <a:spcPct val="150000"/>
              </a:lnSpc>
              <a:buSzPts val="1200"/>
            </a:pPr>
            <a:r>
              <a:rPr lang="en-US" sz="1800" dirty="0">
                <a:solidFill>
                  <a:srgbClr val="000000"/>
                </a:solidFill>
                <a:effectLst/>
                <a:latin typeface="Times New Roman" panose="02020603050405020304" pitchFamily="18" charset="0"/>
                <a:ea typeface="Times New Roman" panose="02020603050405020304" pitchFamily="18" charset="0"/>
              </a:rPr>
              <a:t>c.	</a:t>
            </a:r>
            <a:r>
              <a:rPr lang="id-ID" sz="1800" dirty="0">
                <a:solidFill>
                  <a:srgbClr val="000000"/>
                </a:solidFill>
                <a:effectLst/>
                <a:latin typeface="Times New Roman" panose="02020603050405020304" pitchFamily="18" charset="0"/>
                <a:ea typeface="Times New Roman" panose="02020603050405020304" pitchFamily="18" charset="0"/>
              </a:rPr>
              <a:t>Tim peserta wajib mendaftar dan mengirimkan </a:t>
            </a:r>
            <a:r>
              <a:rPr lang="id-ID" sz="1800" i="1" dirty="0">
                <a:solidFill>
                  <a:srgbClr val="000000"/>
                </a:solidFill>
                <a:effectLst/>
                <a:latin typeface="Times New Roman" panose="02020603050405020304" pitchFamily="18" charset="0"/>
                <a:ea typeface="Times New Roman" panose="02020603050405020304" pitchFamily="18" charset="0"/>
              </a:rPr>
              <a:t>soft copy </a:t>
            </a:r>
            <a:r>
              <a:rPr lang="id-ID" sz="1800" dirty="0">
                <a:solidFill>
                  <a:srgbClr val="000000"/>
                </a:solidFill>
                <a:effectLst/>
                <a:latin typeface="Times New Roman" panose="02020603050405020304" pitchFamily="18" charset="0"/>
                <a:ea typeface="Times New Roman" panose="02020603050405020304" pitchFamily="18" charset="0"/>
              </a:rPr>
              <a:t>proposal teknis dalam format PDF dilengkapi surat pengantar dari Purek/Warek/Puket/Pudir Bidang Kemahasiswaan, diunggah secara daring/online melalui laman </a:t>
            </a:r>
            <a:r>
              <a:rPr lang="id-ID" sz="1800" i="1" dirty="0">
                <a:solidFill>
                  <a:srgbClr val="0000FF"/>
                </a:solidFill>
                <a:effectLst/>
                <a:latin typeface="Times New Roman" panose="02020603050405020304" pitchFamily="18" charset="0"/>
                <a:ea typeface="Times New Roman" panose="02020603050405020304" pitchFamily="18" charset="0"/>
                <a:hlinkClick r:id="rId4"/>
              </a:rPr>
              <a:t>https://</a:t>
            </a:r>
            <a:r>
              <a:rPr lang="en-US" i="1" dirty="0" err="1">
                <a:solidFill>
                  <a:srgbClr val="0000FF"/>
                </a:solidFill>
                <a:latin typeface="Times New Roman" panose="02020603050405020304" pitchFamily="18" charset="0"/>
                <a:ea typeface="Times New Roman" panose="02020603050405020304" pitchFamily="18" charset="0"/>
                <a:hlinkClick r:id="rId4"/>
              </a:rPr>
              <a:t>kjikbgi</a:t>
            </a:r>
            <a:r>
              <a:rPr lang="id-ID" sz="1800" i="1" dirty="0">
                <a:solidFill>
                  <a:srgbClr val="0000FF"/>
                </a:solidFill>
                <a:effectLst/>
                <a:latin typeface="Times New Roman" panose="02020603050405020304" pitchFamily="18" charset="0"/>
                <a:ea typeface="Times New Roman" panose="02020603050405020304" pitchFamily="18" charset="0"/>
                <a:hlinkClick r:id="rId4"/>
              </a:rPr>
              <a:t>.kemdikbud.go.id</a:t>
            </a:r>
            <a:r>
              <a:rPr lang="id-ID" sz="1800" dirty="0">
                <a:solidFill>
                  <a:srgbClr val="000000"/>
                </a:solidFill>
                <a:effectLst/>
                <a:latin typeface="Times New Roman" panose="02020603050405020304" pitchFamily="18" charset="0"/>
                <a:ea typeface="Times New Roman" panose="02020603050405020304" pitchFamily="18" charset="0"/>
                <a:hlinkClick r:id="rId4"/>
              </a:rPr>
              <a:t> </a:t>
            </a:r>
            <a:r>
              <a:rPr lang="id-ID" sz="1800" dirty="0">
                <a:solidFill>
                  <a:srgbClr val="000000"/>
                </a:solidFill>
                <a:effectLst/>
                <a:latin typeface="Times New Roman" panose="02020603050405020304" pitchFamily="18" charset="0"/>
                <a:ea typeface="Times New Roman" panose="02020603050405020304" pitchFamily="18" charset="0"/>
              </a:rPr>
              <a:t> paling lambat tanggal </a:t>
            </a:r>
            <a:r>
              <a:rPr lang="id-ID" sz="1800" b="1" strike="sngStrike" dirty="0">
                <a:solidFill>
                  <a:srgbClr val="000000"/>
                </a:solidFill>
                <a:effectLst/>
                <a:latin typeface="Times New Roman" panose="02020603050405020304" pitchFamily="18" charset="0"/>
                <a:ea typeface="Times New Roman" panose="02020603050405020304" pitchFamily="18" charset="0"/>
              </a:rPr>
              <a:t>28 April 2024</a:t>
            </a:r>
            <a:r>
              <a:rPr lang="id-ID" sz="1800" b="1" dirty="0">
                <a:solidFill>
                  <a:srgbClr val="000000"/>
                </a:solidFill>
                <a:effectLst/>
                <a:latin typeface="Times New Roman" panose="02020603050405020304" pitchFamily="18" charset="0"/>
                <a:ea typeface="Times New Roman" panose="02020603050405020304" pitchFamily="18" charset="0"/>
              </a:rPr>
              <a:t> </a:t>
            </a:r>
            <a:r>
              <a:rPr lang="id-ID" sz="1800" b="1" dirty="0">
                <a:solidFill>
                  <a:schemeClr val="tx1"/>
                </a:solidFill>
                <a:effectLst/>
                <a:highlight>
                  <a:srgbClr val="FFFF00"/>
                </a:highlight>
                <a:latin typeface="Arial" panose="020B0604020202020204" pitchFamily="34" charset="0"/>
                <a:cs typeface="Arial" panose="020B0604020202020204" pitchFamily="34" charset="0"/>
              </a:rPr>
              <a:t>25 Juli 2024</a:t>
            </a:r>
            <a:r>
              <a:rPr lang="en-US" sz="1800" b="0" dirty="0">
                <a:solidFill>
                  <a:schemeClr val="tx1"/>
                </a:solidFill>
                <a:effectLst/>
                <a:latin typeface="Arial" panose="020B0604020202020204" pitchFamily="34" charset="0"/>
                <a:cs typeface="Arial" panose="020B0604020202020204" pitchFamily="34" charset="0"/>
              </a:rPr>
              <a:t> </a:t>
            </a:r>
            <a:r>
              <a:rPr lang="id-ID" sz="1800" b="1" dirty="0">
                <a:solidFill>
                  <a:srgbClr val="000000"/>
                </a:solidFill>
                <a:effectLst/>
                <a:latin typeface="Times New Roman" panose="02020603050405020304" pitchFamily="18" charset="0"/>
                <a:ea typeface="Times New Roman" panose="02020603050405020304" pitchFamily="18" charset="0"/>
              </a:rPr>
              <a:t>Pukul 23.59.00 WIB</a:t>
            </a:r>
            <a:r>
              <a:rPr lang="id-ID" sz="1800" dirty="0">
                <a:solidFill>
                  <a:srgbClr val="000000"/>
                </a:solidFill>
                <a:effectLst/>
                <a:latin typeface="Times New Roman" panose="02020603050405020304" pitchFamily="18" charset="0"/>
                <a:ea typeface="Times New Roman" panose="02020603050405020304" pitchFamily="18" charset="0"/>
              </a:rPr>
              <a:t>, lengkap dengan metode, standar perancangan dan gambar perancangan jembatan.</a:t>
            </a:r>
            <a:endParaRPr lang="en-ID" sz="1800" dirty="0">
              <a:effectLst/>
              <a:latin typeface="Times New Roman" panose="02020603050405020304" pitchFamily="18" charset="0"/>
              <a:ea typeface="Times New Roman" panose="02020603050405020304" pitchFamily="18" charset="0"/>
            </a:endParaRPr>
          </a:p>
        </p:txBody>
      </p:sp>
      <p:sp>
        <p:nvSpPr>
          <p:cNvPr id="3" name="object 11">
            <a:extLst>
              <a:ext uri="{FF2B5EF4-FFF2-40B4-BE49-F238E27FC236}">
                <a16:creationId xmlns:a16="http://schemas.microsoft.com/office/drawing/2014/main" id="{A8A97BFA-3D51-C162-F2DC-1B1FCDDFBE72}"/>
              </a:ext>
            </a:extLst>
          </p:cNvPr>
          <p:cNvSpPr txBox="1"/>
          <p:nvPr/>
        </p:nvSpPr>
        <p:spPr>
          <a:xfrm>
            <a:off x="5553389" y="152163"/>
            <a:ext cx="4017255" cy="731354"/>
          </a:xfrm>
          <a:prstGeom prst="rect">
            <a:avLst/>
          </a:prstGeom>
        </p:spPr>
        <p:txBody>
          <a:bodyPr vert="horz" wrap="square" lIns="0" tIns="12700" rIns="0" bIns="0" rtlCol="0">
            <a:spAutoFit/>
          </a:bodyPr>
          <a:lstStyle/>
          <a:p>
            <a:pPr marL="12700">
              <a:lnSpc>
                <a:spcPts val="4100"/>
              </a:lnSpc>
              <a:spcBef>
                <a:spcPts val="100"/>
              </a:spcBef>
            </a:pPr>
            <a:r>
              <a:rPr sz="2800" b="1" spc="-5" dirty="0">
                <a:latin typeface="Calibri" panose="020F0502020204030204"/>
                <a:cs typeface="Calibri" panose="020F0502020204030204"/>
              </a:rPr>
              <a:t>K</a:t>
            </a:r>
            <a:r>
              <a:rPr lang="en-US" sz="2800" b="1" spc="-5" dirty="0">
                <a:latin typeface="Calibri" panose="020F0502020204030204"/>
                <a:cs typeface="Calibri" panose="020F0502020204030204"/>
              </a:rPr>
              <a:t>JI</a:t>
            </a:r>
            <a:endParaRPr sz="2800" dirty="0">
              <a:latin typeface="Calibri" panose="020F0502020204030204"/>
              <a:cs typeface="Calibri" panose="020F0502020204030204"/>
            </a:endParaRPr>
          </a:p>
          <a:p>
            <a:pPr marL="52705">
              <a:lnSpc>
                <a:spcPts val="1700"/>
              </a:lnSpc>
            </a:pPr>
            <a:r>
              <a:rPr sz="1100" dirty="0" err="1">
                <a:solidFill>
                  <a:srgbClr val="231F20"/>
                </a:solidFill>
                <a:latin typeface="Verdana" panose="020B0604030504040204"/>
                <a:cs typeface="Verdana" panose="020B0604030504040204"/>
              </a:rPr>
              <a:t>Kompetisi</a:t>
            </a:r>
            <a:r>
              <a:rPr sz="1100" spc="-130" dirty="0">
                <a:solidFill>
                  <a:srgbClr val="231F20"/>
                </a:solidFill>
                <a:latin typeface="Verdana" panose="020B0604030504040204"/>
                <a:cs typeface="Verdana" panose="020B0604030504040204"/>
              </a:rPr>
              <a:t> </a:t>
            </a:r>
            <a:r>
              <a:rPr lang="en-US" sz="1100" spc="-10" dirty="0" err="1">
                <a:solidFill>
                  <a:srgbClr val="231F20"/>
                </a:solidFill>
                <a:latin typeface="Verdana" panose="020B0604030504040204"/>
                <a:cs typeface="Verdana" panose="020B0604030504040204"/>
              </a:rPr>
              <a:t>Jembatan</a:t>
            </a:r>
            <a:r>
              <a:rPr lang="en-US" sz="1100" spc="-10" dirty="0">
                <a:solidFill>
                  <a:srgbClr val="231F20"/>
                </a:solidFill>
                <a:latin typeface="Verdana" panose="020B0604030504040204"/>
                <a:cs typeface="Verdana" panose="020B0604030504040204"/>
              </a:rPr>
              <a:t> </a:t>
            </a:r>
            <a:r>
              <a:rPr sz="1100" spc="-30" dirty="0">
                <a:solidFill>
                  <a:srgbClr val="231F20"/>
                </a:solidFill>
                <a:latin typeface="Verdana" panose="020B0604030504040204"/>
                <a:cs typeface="Verdana" panose="020B0604030504040204"/>
              </a:rPr>
              <a:t>Indonesia</a:t>
            </a:r>
            <a:endParaRPr sz="1100" dirty="0">
              <a:latin typeface="Verdana" panose="020B0604030504040204"/>
              <a:cs typeface="Verdana" panose="020B0604030504040204"/>
            </a:endParaRPr>
          </a:p>
        </p:txBody>
      </p:sp>
      <p:pic>
        <p:nvPicPr>
          <p:cNvPr id="6" name="Picture 5">
            <a:extLst>
              <a:ext uri="{FF2B5EF4-FFF2-40B4-BE49-F238E27FC236}">
                <a16:creationId xmlns:a16="http://schemas.microsoft.com/office/drawing/2014/main" id="{009AA205-9F74-BF39-E63A-360170089A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1276" y="2280"/>
            <a:ext cx="1883806" cy="1171137"/>
          </a:xfrm>
          <a:prstGeom prst="rect">
            <a:avLst/>
          </a:prstGeom>
        </p:spPr>
      </p:pic>
      <p:grpSp>
        <p:nvGrpSpPr>
          <p:cNvPr id="4" name="Group 3">
            <a:extLst>
              <a:ext uri="{FF2B5EF4-FFF2-40B4-BE49-F238E27FC236}">
                <a16:creationId xmlns:a16="http://schemas.microsoft.com/office/drawing/2014/main" id="{E7C23681-A043-F630-AAD6-5915CBBBC2C8}"/>
              </a:ext>
            </a:extLst>
          </p:cNvPr>
          <p:cNvGrpSpPr/>
          <p:nvPr/>
        </p:nvGrpSpPr>
        <p:grpSpPr>
          <a:xfrm>
            <a:off x="70885" y="0"/>
            <a:ext cx="4022143" cy="999142"/>
            <a:chOff x="70885" y="0"/>
            <a:chExt cx="4022143" cy="999142"/>
          </a:xfrm>
        </p:grpSpPr>
        <p:pic>
          <p:nvPicPr>
            <p:cNvPr id="5" name="Picture 4">
              <a:extLst>
                <a:ext uri="{FF2B5EF4-FFF2-40B4-BE49-F238E27FC236}">
                  <a16:creationId xmlns:a16="http://schemas.microsoft.com/office/drawing/2014/main" id="{9E4F54C3-17A5-36A9-E0FA-61EBAAE01E48}"/>
                </a:ext>
              </a:extLst>
            </p:cNvPr>
            <p:cNvPicPr>
              <a:picLocks noChangeAspect="1"/>
            </p:cNvPicPr>
            <p:nvPr/>
          </p:nvPicPr>
          <p:blipFill>
            <a:blip r:embed="rId6"/>
            <a:stretch>
              <a:fillRect/>
            </a:stretch>
          </p:blipFill>
          <p:spPr>
            <a:xfrm>
              <a:off x="70885" y="0"/>
              <a:ext cx="4022143" cy="999142"/>
            </a:xfrm>
            <a:prstGeom prst="rect">
              <a:avLst/>
            </a:prstGeom>
          </p:spPr>
        </p:pic>
        <p:pic>
          <p:nvPicPr>
            <p:cNvPr id="9" name="Picture 8">
              <a:extLst>
                <a:ext uri="{FF2B5EF4-FFF2-40B4-BE49-F238E27FC236}">
                  <a16:creationId xmlns:a16="http://schemas.microsoft.com/office/drawing/2014/main" id="{E08B1EC7-F0E0-24A0-1549-95C34E3DE404}"/>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12115" y="271733"/>
              <a:ext cx="585515" cy="585515"/>
            </a:xfrm>
            <a:prstGeom prst="rect">
              <a:avLst/>
            </a:prstGeom>
            <a:noFill/>
            <a:ln>
              <a:noFill/>
            </a:ln>
          </p:spPr>
        </p:pic>
      </p:grpSp>
    </p:spTree>
    <p:extLst>
      <p:ext uri="{BB962C8B-B14F-4D97-AF65-F5344CB8AC3E}">
        <p14:creationId xmlns:p14="http://schemas.microsoft.com/office/powerpoint/2010/main" val="690420204"/>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7E0D298-6D88-60ED-1E86-D7217B00FE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608" y="-62405"/>
            <a:ext cx="12445380" cy="7002904"/>
          </a:xfrm>
          <a:prstGeom prst="rect">
            <a:avLst/>
          </a:prstGeom>
        </p:spPr>
      </p:pic>
      <p:sp>
        <p:nvSpPr>
          <p:cNvPr id="14" name="object 11">
            <a:extLst>
              <a:ext uri="{FF2B5EF4-FFF2-40B4-BE49-F238E27FC236}">
                <a16:creationId xmlns:a16="http://schemas.microsoft.com/office/drawing/2014/main" id="{9ABC5E28-4362-CB10-1403-FBC9FA524DD4}"/>
              </a:ext>
            </a:extLst>
          </p:cNvPr>
          <p:cNvSpPr txBox="1"/>
          <p:nvPr/>
        </p:nvSpPr>
        <p:spPr>
          <a:xfrm>
            <a:off x="5553389" y="152163"/>
            <a:ext cx="4017255" cy="731354"/>
          </a:xfrm>
          <a:prstGeom prst="rect">
            <a:avLst/>
          </a:prstGeom>
        </p:spPr>
        <p:txBody>
          <a:bodyPr vert="horz" wrap="square" lIns="0" tIns="12700" rIns="0" bIns="0" rtlCol="0">
            <a:spAutoFit/>
          </a:bodyPr>
          <a:lstStyle/>
          <a:p>
            <a:pPr marL="12700">
              <a:lnSpc>
                <a:spcPts val="4100"/>
              </a:lnSpc>
              <a:spcBef>
                <a:spcPts val="100"/>
              </a:spcBef>
            </a:pPr>
            <a:endParaRPr lang="en-US" sz="2800" b="1" spc="-5" dirty="0">
              <a:latin typeface="Calibri" panose="020F0502020204030204"/>
              <a:cs typeface="Calibri" panose="020F0502020204030204"/>
            </a:endParaRPr>
          </a:p>
          <a:p>
            <a:pPr marL="52705">
              <a:lnSpc>
                <a:spcPts val="1700"/>
              </a:lnSpc>
            </a:pPr>
            <a:endParaRPr sz="1100" dirty="0">
              <a:latin typeface="Verdana" panose="020B0604030504040204"/>
              <a:cs typeface="Verdana" panose="020B0604030504040204"/>
            </a:endParaRPr>
          </a:p>
        </p:txBody>
      </p:sp>
      <p:sp>
        <p:nvSpPr>
          <p:cNvPr id="9" name="Rectangle 8">
            <a:extLst>
              <a:ext uri="{FF2B5EF4-FFF2-40B4-BE49-F238E27FC236}">
                <a16:creationId xmlns:a16="http://schemas.microsoft.com/office/drawing/2014/main" id="{FCF0413A-BA03-650B-88A5-3E9F7B0192FF}"/>
              </a:ext>
            </a:extLst>
          </p:cNvPr>
          <p:cNvSpPr/>
          <p:nvPr/>
        </p:nvSpPr>
        <p:spPr>
          <a:xfrm>
            <a:off x="118117" y="2192058"/>
            <a:ext cx="10737925" cy="1384995"/>
          </a:xfrm>
          <a:prstGeom prst="rect">
            <a:avLst/>
          </a:prstGeom>
        </p:spPr>
        <p:txBody>
          <a:bodyPr wrap="square">
            <a:spAutoFit/>
          </a:bodyPr>
          <a:lstStyle/>
          <a:p>
            <a:pPr marL="433070" indent="-342900">
              <a:buAutoNum type="arabicPeriod"/>
            </a:pPr>
            <a:r>
              <a:rPr lang="en-US" sz="2800" dirty="0" err="1">
                <a:effectLst/>
                <a:latin typeface="Times New Roman" panose="02020603050405020304" pitchFamily="18" charset="0"/>
                <a:ea typeface="Times New Roman" panose="02020603050405020304" pitchFamily="18" charset="0"/>
              </a:rPr>
              <a:t>Sertifikat</a:t>
            </a:r>
            <a:endParaRPr lang="en-US" sz="2800" dirty="0">
              <a:effectLst/>
              <a:latin typeface="Times New Roman" panose="02020603050405020304" pitchFamily="18" charset="0"/>
              <a:ea typeface="Times New Roman" panose="02020603050405020304" pitchFamily="18" charset="0"/>
            </a:endParaRPr>
          </a:p>
          <a:p>
            <a:pPr marL="433070" indent="-342900">
              <a:buAutoNum type="arabicPeriod"/>
            </a:pPr>
            <a:r>
              <a:rPr lang="en-US" sz="2800" dirty="0" err="1">
                <a:latin typeface="Times New Roman" panose="02020603050405020304" pitchFamily="18" charset="0"/>
                <a:ea typeface="Times New Roman" panose="02020603050405020304" pitchFamily="18" charset="0"/>
              </a:rPr>
              <a:t>Piala</a:t>
            </a:r>
            <a:r>
              <a:rPr lang="en-US" sz="2800" dirty="0">
                <a:latin typeface="Times New Roman" panose="02020603050405020304" pitchFamily="18" charset="0"/>
                <a:ea typeface="Times New Roman" panose="02020603050405020304" pitchFamily="18" charset="0"/>
              </a:rPr>
              <a:t>/</a:t>
            </a:r>
            <a:r>
              <a:rPr lang="en-US" sz="2800" i="1" dirty="0">
                <a:latin typeface="Times New Roman" panose="02020603050405020304" pitchFamily="18" charset="0"/>
                <a:ea typeface="Times New Roman" panose="02020603050405020304" pitchFamily="18" charset="0"/>
              </a:rPr>
              <a:t>Trophy</a:t>
            </a:r>
            <a:r>
              <a:rPr lang="en-US" sz="2800" dirty="0">
                <a:latin typeface="Times New Roman" panose="02020603050405020304" pitchFamily="18" charset="0"/>
                <a:ea typeface="Times New Roman" panose="02020603050405020304" pitchFamily="18" charset="0"/>
              </a:rPr>
              <a:t>/</a:t>
            </a:r>
            <a:r>
              <a:rPr lang="en-US" sz="2800" dirty="0" err="1">
                <a:latin typeface="Times New Roman" panose="02020603050405020304" pitchFamily="18" charset="0"/>
                <a:ea typeface="Times New Roman" panose="02020603050405020304" pitchFamily="18" charset="0"/>
              </a:rPr>
              <a:t>Medali</a:t>
            </a:r>
            <a:endParaRPr lang="en-US" sz="2800" dirty="0">
              <a:latin typeface="Times New Roman" panose="02020603050405020304" pitchFamily="18" charset="0"/>
              <a:ea typeface="Times New Roman" panose="02020603050405020304" pitchFamily="18" charset="0"/>
            </a:endParaRPr>
          </a:p>
          <a:p>
            <a:pPr marL="433070" indent="-342900">
              <a:buAutoNum type="arabicPeriod"/>
            </a:pPr>
            <a:r>
              <a:rPr lang="en-US" sz="2800" dirty="0">
                <a:effectLst/>
                <a:latin typeface="Times New Roman" panose="02020603050405020304" pitchFamily="18" charset="0"/>
                <a:ea typeface="Times New Roman" panose="02020603050405020304" pitchFamily="18" charset="0"/>
              </a:rPr>
              <a:t>Dana </a:t>
            </a:r>
            <a:r>
              <a:rPr lang="en-US" sz="2800" dirty="0" err="1">
                <a:effectLst/>
                <a:latin typeface="Times New Roman" panose="02020603050405020304" pitchFamily="18" charset="0"/>
                <a:ea typeface="Times New Roman" panose="02020603050405020304" pitchFamily="18" charset="0"/>
              </a:rPr>
              <a:t>Pembinaan</a:t>
            </a:r>
            <a:endParaRPr lang="en-ID" dirty="0">
              <a:effectLst/>
              <a:latin typeface="Times New Roman" panose="02020603050405020304" pitchFamily="18" charset="0"/>
              <a:ea typeface="Times New Roman" panose="02020603050405020304" pitchFamily="18" charset="0"/>
            </a:endParaRPr>
          </a:p>
        </p:txBody>
      </p:sp>
      <p:sp>
        <p:nvSpPr>
          <p:cNvPr id="11" name="Title 5">
            <a:extLst>
              <a:ext uri="{FF2B5EF4-FFF2-40B4-BE49-F238E27FC236}">
                <a16:creationId xmlns:a16="http://schemas.microsoft.com/office/drawing/2014/main" id="{81CE64D1-A6EE-775C-6BF8-D34CD6B72EA3}"/>
              </a:ext>
            </a:extLst>
          </p:cNvPr>
          <p:cNvSpPr txBox="1">
            <a:spLocks/>
          </p:cNvSpPr>
          <p:nvPr/>
        </p:nvSpPr>
        <p:spPr>
          <a:xfrm>
            <a:off x="724089" y="1345824"/>
            <a:ext cx="5686382" cy="8099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accent1">
                    <a:lumMod val="50000"/>
                  </a:schemeClr>
                </a:solidFill>
                <a:latin typeface="Arial" panose="020B0604020202020204" pitchFamily="34" charset="0"/>
                <a:cs typeface="Arial" panose="020B0604020202020204" pitchFamily="34" charset="0"/>
              </a:rPr>
              <a:t>PENGHARGAAN</a:t>
            </a:r>
            <a:endParaRPr lang="en-ID" sz="3200" b="1" dirty="0">
              <a:solidFill>
                <a:schemeClr val="accent1">
                  <a:lumMod val="50000"/>
                </a:schemeClr>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9044540A-7959-8BEB-3E81-CCB7599E97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1276" y="2280"/>
            <a:ext cx="1883806" cy="1171137"/>
          </a:xfrm>
          <a:prstGeom prst="rect">
            <a:avLst/>
          </a:prstGeom>
        </p:spPr>
      </p:pic>
      <p:sp>
        <p:nvSpPr>
          <p:cNvPr id="8" name="object 11">
            <a:extLst>
              <a:ext uri="{FF2B5EF4-FFF2-40B4-BE49-F238E27FC236}">
                <a16:creationId xmlns:a16="http://schemas.microsoft.com/office/drawing/2014/main" id="{04AE3D27-2B88-BDAA-28C6-7A850AF79418}"/>
              </a:ext>
            </a:extLst>
          </p:cNvPr>
          <p:cNvSpPr txBox="1"/>
          <p:nvPr/>
        </p:nvSpPr>
        <p:spPr>
          <a:xfrm>
            <a:off x="5705789" y="304563"/>
            <a:ext cx="4017255" cy="731354"/>
          </a:xfrm>
          <a:prstGeom prst="rect">
            <a:avLst/>
          </a:prstGeom>
        </p:spPr>
        <p:txBody>
          <a:bodyPr vert="horz" wrap="square" lIns="0" tIns="12700" rIns="0" bIns="0" rtlCol="0">
            <a:spAutoFit/>
          </a:bodyPr>
          <a:lstStyle/>
          <a:p>
            <a:pPr marL="12700">
              <a:lnSpc>
                <a:spcPts val="4100"/>
              </a:lnSpc>
              <a:spcBef>
                <a:spcPts val="100"/>
              </a:spcBef>
            </a:pPr>
            <a:r>
              <a:rPr sz="2800" b="1" spc="-5" dirty="0">
                <a:latin typeface="Calibri" panose="020F0502020204030204"/>
                <a:cs typeface="Calibri" panose="020F0502020204030204"/>
              </a:rPr>
              <a:t>K</a:t>
            </a:r>
            <a:r>
              <a:rPr lang="en-US" sz="2800" b="1" spc="-5" dirty="0">
                <a:latin typeface="Calibri" panose="020F0502020204030204"/>
                <a:cs typeface="Calibri" panose="020F0502020204030204"/>
              </a:rPr>
              <a:t>JI</a:t>
            </a:r>
            <a:endParaRPr sz="2800" dirty="0">
              <a:latin typeface="Calibri" panose="020F0502020204030204"/>
              <a:cs typeface="Calibri" panose="020F0502020204030204"/>
            </a:endParaRPr>
          </a:p>
          <a:p>
            <a:pPr marL="52705">
              <a:lnSpc>
                <a:spcPts val="1700"/>
              </a:lnSpc>
            </a:pPr>
            <a:r>
              <a:rPr sz="1100" dirty="0" err="1">
                <a:solidFill>
                  <a:srgbClr val="231F20"/>
                </a:solidFill>
                <a:latin typeface="Verdana" panose="020B0604030504040204"/>
                <a:cs typeface="Verdana" panose="020B0604030504040204"/>
              </a:rPr>
              <a:t>Kompetisi</a:t>
            </a:r>
            <a:r>
              <a:rPr sz="1100" spc="-130" dirty="0">
                <a:solidFill>
                  <a:srgbClr val="231F20"/>
                </a:solidFill>
                <a:latin typeface="Verdana" panose="020B0604030504040204"/>
                <a:cs typeface="Verdana" panose="020B0604030504040204"/>
              </a:rPr>
              <a:t> </a:t>
            </a:r>
            <a:r>
              <a:rPr lang="en-US" sz="1100" spc="-10" dirty="0" err="1">
                <a:solidFill>
                  <a:srgbClr val="231F20"/>
                </a:solidFill>
                <a:latin typeface="Verdana" panose="020B0604030504040204"/>
                <a:cs typeface="Verdana" panose="020B0604030504040204"/>
              </a:rPr>
              <a:t>Jembatan</a:t>
            </a:r>
            <a:r>
              <a:rPr lang="en-US" sz="1100" spc="-10" dirty="0">
                <a:solidFill>
                  <a:srgbClr val="231F20"/>
                </a:solidFill>
                <a:latin typeface="Verdana" panose="020B0604030504040204"/>
                <a:cs typeface="Verdana" panose="020B0604030504040204"/>
              </a:rPr>
              <a:t> </a:t>
            </a:r>
            <a:r>
              <a:rPr sz="1100" spc="-30" dirty="0">
                <a:solidFill>
                  <a:srgbClr val="231F20"/>
                </a:solidFill>
                <a:latin typeface="Verdana" panose="020B0604030504040204"/>
                <a:cs typeface="Verdana" panose="020B0604030504040204"/>
              </a:rPr>
              <a:t>Indonesia</a:t>
            </a:r>
            <a:endParaRPr sz="1100" dirty="0">
              <a:latin typeface="Verdana" panose="020B0604030504040204"/>
              <a:cs typeface="Verdana" panose="020B0604030504040204"/>
            </a:endParaRPr>
          </a:p>
        </p:txBody>
      </p:sp>
      <p:grpSp>
        <p:nvGrpSpPr>
          <p:cNvPr id="13" name="Group 12">
            <a:extLst>
              <a:ext uri="{FF2B5EF4-FFF2-40B4-BE49-F238E27FC236}">
                <a16:creationId xmlns:a16="http://schemas.microsoft.com/office/drawing/2014/main" id="{0B5754FD-4255-77B4-C34A-79A4E2122264}"/>
              </a:ext>
            </a:extLst>
          </p:cNvPr>
          <p:cNvGrpSpPr/>
          <p:nvPr/>
        </p:nvGrpSpPr>
        <p:grpSpPr>
          <a:xfrm>
            <a:off x="70885" y="0"/>
            <a:ext cx="4022143" cy="999142"/>
            <a:chOff x="70885" y="0"/>
            <a:chExt cx="4022143" cy="999142"/>
          </a:xfrm>
        </p:grpSpPr>
        <p:pic>
          <p:nvPicPr>
            <p:cNvPr id="15" name="Picture 14">
              <a:extLst>
                <a:ext uri="{FF2B5EF4-FFF2-40B4-BE49-F238E27FC236}">
                  <a16:creationId xmlns:a16="http://schemas.microsoft.com/office/drawing/2014/main" id="{40CA51C9-5CD6-2D34-1A4D-3C9CEFC6C677}"/>
                </a:ext>
              </a:extLst>
            </p:cNvPr>
            <p:cNvPicPr>
              <a:picLocks noChangeAspect="1"/>
            </p:cNvPicPr>
            <p:nvPr/>
          </p:nvPicPr>
          <p:blipFill>
            <a:blip r:embed="rId4"/>
            <a:stretch>
              <a:fillRect/>
            </a:stretch>
          </p:blipFill>
          <p:spPr>
            <a:xfrm>
              <a:off x="70885" y="0"/>
              <a:ext cx="4022143" cy="999142"/>
            </a:xfrm>
            <a:prstGeom prst="rect">
              <a:avLst/>
            </a:prstGeom>
          </p:spPr>
        </p:pic>
        <p:pic>
          <p:nvPicPr>
            <p:cNvPr id="16" name="Picture 15">
              <a:extLst>
                <a:ext uri="{FF2B5EF4-FFF2-40B4-BE49-F238E27FC236}">
                  <a16:creationId xmlns:a16="http://schemas.microsoft.com/office/drawing/2014/main" id="{533D3507-F1E7-EDAF-3AA4-4C02D771CCF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12115" y="271733"/>
              <a:ext cx="585515" cy="585515"/>
            </a:xfrm>
            <a:prstGeom prst="rect">
              <a:avLst/>
            </a:prstGeom>
            <a:noFill/>
            <a:ln>
              <a:noFill/>
            </a:ln>
          </p:spPr>
        </p:pic>
      </p:grpSp>
    </p:spTree>
    <p:extLst>
      <p:ext uri="{BB962C8B-B14F-4D97-AF65-F5344CB8AC3E}">
        <p14:creationId xmlns:p14="http://schemas.microsoft.com/office/powerpoint/2010/main" val="3746679610"/>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7E0D298-6D88-60ED-1E86-D7217B00FE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608" y="-62405"/>
            <a:ext cx="12445380" cy="7002904"/>
          </a:xfrm>
          <a:prstGeom prst="rect">
            <a:avLst/>
          </a:prstGeom>
        </p:spPr>
      </p:pic>
      <p:sp>
        <p:nvSpPr>
          <p:cNvPr id="7" name="Rectangle: Rounded Corners 3">
            <a:extLst>
              <a:ext uri="{FF2B5EF4-FFF2-40B4-BE49-F238E27FC236}">
                <a16:creationId xmlns:a16="http://schemas.microsoft.com/office/drawing/2014/main" id="{7606931F-92E3-8470-83A2-3E632A5C8F47}"/>
              </a:ext>
            </a:extLst>
          </p:cNvPr>
          <p:cNvSpPr/>
          <p:nvPr/>
        </p:nvSpPr>
        <p:spPr>
          <a:xfrm>
            <a:off x="7897586" y="100587"/>
            <a:ext cx="2467808" cy="79805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212725" lvl="0" algn="ctr">
              <a:lnSpc>
                <a:spcPct val="150000"/>
              </a:lnSpc>
              <a:spcBef>
                <a:spcPts val="600"/>
              </a:spcBef>
              <a:spcAft>
                <a:spcPts val="600"/>
              </a:spcAft>
            </a:pPr>
            <a:r>
              <a:rPr lang="id-ID" b="1" dirty="0">
                <a:latin typeface="Times New Roman" panose="02020603050405020304" pitchFamily="18" charset="0"/>
              </a:rPr>
              <a:t>TIMELINE</a:t>
            </a:r>
            <a:endParaRPr lang="en-ID" sz="1800" b="1" dirty="0">
              <a:effectLst/>
              <a:latin typeface="Times New Roman" panose="02020603050405020304" pitchFamily="18" charset="0"/>
            </a:endParaRPr>
          </a:p>
        </p:txBody>
      </p:sp>
      <p:sp>
        <p:nvSpPr>
          <p:cNvPr id="18" name="object 11">
            <a:extLst>
              <a:ext uri="{FF2B5EF4-FFF2-40B4-BE49-F238E27FC236}">
                <a16:creationId xmlns:a16="http://schemas.microsoft.com/office/drawing/2014/main" id="{F7B12289-0A3D-5DB2-E35D-04AC04D60013}"/>
              </a:ext>
            </a:extLst>
          </p:cNvPr>
          <p:cNvSpPr txBox="1"/>
          <p:nvPr/>
        </p:nvSpPr>
        <p:spPr>
          <a:xfrm>
            <a:off x="5553389" y="152163"/>
            <a:ext cx="4017255" cy="731354"/>
          </a:xfrm>
          <a:prstGeom prst="rect">
            <a:avLst/>
          </a:prstGeom>
        </p:spPr>
        <p:txBody>
          <a:bodyPr vert="horz" wrap="square" lIns="0" tIns="12700" rIns="0" bIns="0" rtlCol="0">
            <a:spAutoFit/>
          </a:bodyPr>
          <a:lstStyle/>
          <a:p>
            <a:pPr marL="12700">
              <a:lnSpc>
                <a:spcPts val="4100"/>
              </a:lnSpc>
              <a:spcBef>
                <a:spcPts val="100"/>
              </a:spcBef>
            </a:pPr>
            <a:r>
              <a:rPr sz="2800" b="1" spc="-5" dirty="0">
                <a:latin typeface="Calibri" panose="020F0502020204030204"/>
                <a:cs typeface="Calibri" panose="020F0502020204030204"/>
              </a:rPr>
              <a:t>K</a:t>
            </a:r>
            <a:r>
              <a:rPr lang="en-US" sz="2800" b="1" spc="-5" dirty="0">
                <a:latin typeface="Calibri" panose="020F0502020204030204"/>
                <a:cs typeface="Calibri" panose="020F0502020204030204"/>
              </a:rPr>
              <a:t>JI</a:t>
            </a:r>
            <a:endParaRPr sz="2800" dirty="0">
              <a:latin typeface="Calibri" panose="020F0502020204030204"/>
              <a:cs typeface="Calibri" panose="020F0502020204030204"/>
            </a:endParaRPr>
          </a:p>
          <a:p>
            <a:pPr marL="52705">
              <a:lnSpc>
                <a:spcPts val="1700"/>
              </a:lnSpc>
            </a:pPr>
            <a:r>
              <a:rPr sz="1100" dirty="0" err="1">
                <a:solidFill>
                  <a:srgbClr val="231F20"/>
                </a:solidFill>
                <a:latin typeface="Verdana" panose="020B0604030504040204"/>
                <a:cs typeface="Verdana" panose="020B0604030504040204"/>
              </a:rPr>
              <a:t>Kompetisi</a:t>
            </a:r>
            <a:r>
              <a:rPr sz="1100" spc="-130" dirty="0">
                <a:solidFill>
                  <a:srgbClr val="231F20"/>
                </a:solidFill>
                <a:latin typeface="Verdana" panose="020B0604030504040204"/>
                <a:cs typeface="Verdana" panose="020B0604030504040204"/>
              </a:rPr>
              <a:t> </a:t>
            </a:r>
            <a:r>
              <a:rPr lang="en-US" sz="1100" spc="-10" dirty="0" err="1">
                <a:solidFill>
                  <a:srgbClr val="231F20"/>
                </a:solidFill>
                <a:latin typeface="Verdana" panose="020B0604030504040204"/>
                <a:cs typeface="Verdana" panose="020B0604030504040204"/>
              </a:rPr>
              <a:t>Jembatan</a:t>
            </a:r>
            <a:r>
              <a:rPr lang="en-US" sz="1100" spc="-10" dirty="0">
                <a:solidFill>
                  <a:srgbClr val="231F20"/>
                </a:solidFill>
                <a:latin typeface="Verdana" panose="020B0604030504040204"/>
                <a:cs typeface="Verdana" panose="020B0604030504040204"/>
              </a:rPr>
              <a:t> </a:t>
            </a:r>
            <a:r>
              <a:rPr sz="1100" spc="-30" dirty="0">
                <a:solidFill>
                  <a:srgbClr val="231F20"/>
                </a:solidFill>
                <a:latin typeface="Verdana" panose="020B0604030504040204"/>
                <a:cs typeface="Verdana" panose="020B0604030504040204"/>
              </a:rPr>
              <a:t>Indonesia</a:t>
            </a:r>
            <a:endParaRPr sz="1100" dirty="0">
              <a:latin typeface="Verdana" panose="020B0604030504040204"/>
              <a:cs typeface="Verdana" panose="020B0604030504040204"/>
            </a:endParaRPr>
          </a:p>
        </p:txBody>
      </p:sp>
      <p:pic>
        <p:nvPicPr>
          <p:cNvPr id="19" name="Picture 18">
            <a:extLst>
              <a:ext uri="{FF2B5EF4-FFF2-40B4-BE49-F238E27FC236}">
                <a16:creationId xmlns:a16="http://schemas.microsoft.com/office/drawing/2014/main" id="{FA663F7E-F83E-AD7F-8848-BD8B012143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1276" y="2280"/>
            <a:ext cx="1883806" cy="1171137"/>
          </a:xfrm>
          <a:prstGeom prst="rect">
            <a:avLst/>
          </a:prstGeom>
        </p:spPr>
      </p:pic>
      <p:pic>
        <p:nvPicPr>
          <p:cNvPr id="20" name="Picture 19">
            <a:extLst>
              <a:ext uri="{FF2B5EF4-FFF2-40B4-BE49-F238E27FC236}">
                <a16:creationId xmlns:a16="http://schemas.microsoft.com/office/drawing/2014/main" id="{9AAB69DE-D675-D036-A820-FB5C004EDF70}"/>
              </a:ext>
            </a:extLst>
          </p:cNvPr>
          <p:cNvPicPr>
            <a:picLocks noChangeAspect="1"/>
          </p:cNvPicPr>
          <p:nvPr/>
        </p:nvPicPr>
        <p:blipFill>
          <a:blip r:embed="rId4"/>
          <a:stretch>
            <a:fillRect/>
          </a:stretch>
        </p:blipFill>
        <p:spPr>
          <a:xfrm>
            <a:off x="10684817" y="2917370"/>
            <a:ext cx="1368873" cy="1419977"/>
          </a:xfrm>
          <a:prstGeom prst="rect">
            <a:avLst/>
          </a:prstGeom>
          <a:ln>
            <a:solidFill>
              <a:schemeClr val="bg1"/>
            </a:solidFill>
          </a:ln>
        </p:spPr>
      </p:pic>
      <p:graphicFrame>
        <p:nvGraphicFramePr>
          <p:cNvPr id="2" name="Table 1">
            <a:extLst>
              <a:ext uri="{FF2B5EF4-FFF2-40B4-BE49-F238E27FC236}">
                <a16:creationId xmlns:a16="http://schemas.microsoft.com/office/drawing/2014/main" id="{C17FD939-A3DB-97B5-9A26-310B3DAEC137}"/>
              </a:ext>
            </a:extLst>
          </p:cNvPr>
          <p:cNvGraphicFramePr>
            <a:graphicFrameLocks noGrp="1"/>
          </p:cNvGraphicFramePr>
          <p:nvPr>
            <p:extLst>
              <p:ext uri="{D42A27DB-BD31-4B8C-83A1-F6EECF244321}">
                <p14:modId xmlns:p14="http://schemas.microsoft.com/office/powerpoint/2010/main" val="2861698032"/>
              </p:ext>
            </p:extLst>
          </p:nvPr>
        </p:nvGraphicFramePr>
        <p:xfrm>
          <a:off x="462643" y="1911632"/>
          <a:ext cx="10112828" cy="4233805"/>
        </p:xfrm>
        <a:graphic>
          <a:graphicData uri="http://schemas.openxmlformats.org/drawingml/2006/table">
            <a:tbl>
              <a:tblPr firstRow="1" firstCol="1" lastRow="1" lastCol="1" bandRow="1" bandCol="1">
                <a:tableStyleId>{5C22544A-7EE6-4342-B048-85BDC9FD1C3A}</a:tableStyleId>
              </a:tblPr>
              <a:tblGrid>
                <a:gridCol w="707571">
                  <a:extLst>
                    <a:ext uri="{9D8B030D-6E8A-4147-A177-3AD203B41FA5}">
                      <a16:colId xmlns:a16="http://schemas.microsoft.com/office/drawing/2014/main" val="2546041471"/>
                    </a:ext>
                  </a:extLst>
                </a:gridCol>
                <a:gridCol w="3981682">
                  <a:extLst>
                    <a:ext uri="{9D8B030D-6E8A-4147-A177-3AD203B41FA5}">
                      <a16:colId xmlns:a16="http://schemas.microsoft.com/office/drawing/2014/main" val="3536592392"/>
                    </a:ext>
                  </a:extLst>
                </a:gridCol>
                <a:gridCol w="2745690">
                  <a:extLst>
                    <a:ext uri="{9D8B030D-6E8A-4147-A177-3AD203B41FA5}">
                      <a16:colId xmlns:a16="http://schemas.microsoft.com/office/drawing/2014/main" val="176253912"/>
                    </a:ext>
                  </a:extLst>
                </a:gridCol>
                <a:gridCol w="2677885">
                  <a:extLst>
                    <a:ext uri="{9D8B030D-6E8A-4147-A177-3AD203B41FA5}">
                      <a16:colId xmlns:a16="http://schemas.microsoft.com/office/drawing/2014/main" val="3439199696"/>
                    </a:ext>
                  </a:extLst>
                </a:gridCol>
              </a:tblGrid>
              <a:tr h="520252">
                <a:tc>
                  <a:txBody>
                    <a:bodyPr/>
                    <a:lstStyle/>
                    <a:p>
                      <a:pPr marL="42545" algn="ctr">
                        <a:lnSpc>
                          <a:spcPts val="1170"/>
                        </a:lnSpc>
                      </a:pPr>
                      <a:r>
                        <a:rPr lang="id-ID" sz="1600" b="1" spc="-25" dirty="0">
                          <a:solidFill>
                            <a:schemeClr val="tx1"/>
                          </a:solidFill>
                          <a:effectLst/>
                          <a:highlight>
                            <a:srgbClr val="D9D9D9"/>
                          </a:highlight>
                          <a:latin typeface="Arial" panose="020B0604020202020204" pitchFamily="34" charset="0"/>
                          <a:cs typeface="Arial" panose="020B0604020202020204" pitchFamily="34" charset="0"/>
                        </a:rPr>
                        <a:t>NO</a:t>
                      </a:r>
                      <a:endParaRPr lang="en-ID" sz="1600" b="1" dirty="0">
                        <a:solidFill>
                          <a:schemeClr val="tx1"/>
                        </a:solidFill>
                        <a:effectLst/>
                        <a:highlight>
                          <a:srgbClr val="D9D9D9"/>
                        </a:highligh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345440" algn="ctr">
                        <a:lnSpc>
                          <a:spcPts val="1170"/>
                        </a:lnSpc>
                      </a:pPr>
                      <a:r>
                        <a:rPr lang="id-ID" sz="1600" b="1" spc="-10" dirty="0">
                          <a:solidFill>
                            <a:schemeClr val="tx1"/>
                          </a:solidFill>
                          <a:effectLst/>
                          <a:highlight>
                            <a:srgbClr val="D9D9D9"/>
                          </a:highlight>
                          <a:latin typeface="Arial" panose="020B0604020202020204" pitchFamily="34" charset="0"/>
                          <a:cs typeface="Arial" panose="020B0604020202020204" pitchFamily="34" charset="0"/>
                        </a:rPr>
                        <a:t>KEGIATAN</a:t>
                      </a:r>
                      <a:endParaRPr lang="en-ID" sz="1600" b="1" dirty="0">
                        <a:solidFill>
                          <a:schemeClr val="tx1"/>
                        </a:solidFill>
                        <a:effectLst/>
                        <a:highlight>
                          <a:srgbClr val="D9D9D9"/>
                        </a:highligh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243205" algn="ctr">
                        <a:lnSpc>
                          <a:spcPts val="1170"/>
                        </a:lnSpc>
                      </a:pPr>
                      <a:r>
                        <a:rPr lang="id-ID" sz="1600" b="1" dirty="0">
                          <a:solidFill>
                            <a:schemeClr val="tx1"/>
                          </a:solidFill>
                          <a:effectLst/>
                          <a:highlight>
                            <a:srgbClr val="D9D9D9"/>
                          </a:highlight>
                          <a:latin typeface="Arial" panose="020B0604020202020204" pitchFamily="34" charset="0"/>
                          <a:cs typeface="Arial" panose="020B0604020202020204" pitchFamily="34" charset="0"/>
                        </a:rPr>
                        <a:t>JADWAL</a:t>
                      </a:r>
                      <a:r>
                        <a:rPr lang="id-ID" sz="1600" b="1" spc="-30" dirty="0">
                          <a:solidFill>
                            <a:schemeClr val="tx1"/>
                          </a:solidFill>
                          <a:effectLst/>
                          <a:highlight>
                            <a:srgbClr val="D9D9D9"/>
                          </a:highlight>
                          <a:latin typeface="Arial" panose="020B0604020202020204" pitchFamily="34" charset="0"/>
                          <a:cs typeface="Arial" panose="020B0604020202020204" pitchFamily="34" charset="0"/>
                        </a:rPr>
                        <a:t> </a:t>
                      </a:r>
                      <a:r>
                        <a:rPr lang="id-ID" sz="1600" b="1" spc="-20" dirty="0">
                          <a:solidFill>
                            <a:schemeClr val="tx1"/>
                          </a:solidFill>
                          <a:effectLst/>
                          <a:highlight>
                            <a:srgbClr val="D9D9D9"/>
                          </a:highlight>
                          <a:latin typeface="Arial" panose="020B0604020202020204" pitchFamily="34" charset="0"/>
                          <a:cs typeface="Arial" panose="020B0604020202020204" pitchFamily="34" charset="0"/>
                        </a:rPr>
                        <a:t>AWAL</a:t>
                      </a:r>
                      <a:endParaRPr lang="en-ID" sz="1600" b="1" dirty="0">
                        <a:solidFill>
                          <a:schemeClr val="tx1"/>
                        </a:solidFill>
                        <a:effectLst/>
                        <a:highlight>
                          <a:srgbClr val="D9D9D9"/>
                        </a:highligh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193675" algn="ctr">
                        <a:lnSpc>
                          <a:spcPts val="1170"/>
                        </a:lnSpc>
                      </a:pPr>
                      <a:r>
                        <a:rPr lang="id-ID" sz="1600" b="1" dirty="0">
                          <a:solidFill>
                            <a:schemeClr val="tx1"/>
                          </a:solidFill>
                          <a:effectLst/>
                          <a:highlight>
                            <a:srgbClr val="D9D9D9"/>
                          </a:highlight>
                          <a:latin typeface="Arial" panose="020B0604020202020204" pitchFamily="34" charset="0"/>
                          <a:cs typeface="Arial" panose="020B0604020202020204" pitchFamily="34" charset="0"/>
                        </a:rPr>
                        <a:t>JADWAL</a:t>
                      </a:r>
                      <a:r>
                        <a:rPr lang="id-ID" sz="1600" b="1" spc="-25" dirty="0">
                          <a:solidFill>
                            <a:schemeClr val="tx1"/>
                          </a:solidFill>
                          <a:effectLst/>
                          <a:highlight>
                            <a:srgbClr val="D9D9D9"/>
                          </a:highlight>
                          <a:latin typeface="Arial" panose="020B0604020202020204" pitchFamily="34" charset="0"/>
                          <a:cs typeface="Arial" panose="020B0604020202020204" pitchFamily="34" charset="0"/>
                        </a:rPr>
                        <a:t> </a:t>
                      </a:r>
                      <a:r>
                        <a:rPr lang="id-ID" sz="1600" b="1" spc="-20" dirty="0">
                          <a:solidFill>
                            <a:schemeClr val="tx1"/>
                          </a:solidFill>
                          <a:effectLst/>
                          <a:highlight>
                            <a:srgbClr val="D9D9D9"/>
                          </a:highlight>
                          <a:latin typeface="Arial" panose="020B0604020202020204" pitchFamily="34" charset="0"/>
                          <a:cs typeface="Arial" panose="020B0604020202020204" pitchFamily="34" charset="0"/>
                        </a:rPr>
                        <a:t>BARU</a:t>
                      </a:r>
                      <a:endParaRPr lang="en-ID" sz="1600" b="1" dirty="0">
                        <a:solidFill>
                          <a:schemeClr val="tx1"/>
                        </a:solidFill>
                        <a:effectLst/>
                        <a:highlight>
                          <a:srgbClr val="D9D9D9"/>
                        </a:highligh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4190371180"/>
                  </a:ext>
                </a:extLst>
              </a:tr>
              <a:tr h="817505">
                <a:tc>
                  <a:txBody>
                    <a:bodyPr/>
                    <a:lstStyle/>
                    <a:p>
                      <a:pPr marL="14605" algn="ctr">
                        <a:lnSpc>
                          <a:spcPts val="1290"/>
                        </a:lnSpc>
                      </a:pPr>
                      <a:r>
                        <a:rPr lang="en-US" sz="1600" b="0" spc="-25" dirty="0">
                          <a:solidFill>
                            <a:schemeClr val="tx1"/>
                          </a:solidFill>
                          <a:effectLst/>
                          <a:latin typeface="Arial" panose="020B0604020202020204" pitchFamily="34" charset="0"/>
                          <a:cs typeface="Arial" panose="020B0604020202020204" pitchFamily="34" charset="0"/>
                        </a:rPr>
                        <a:t>1</a:t>
                      </a:r>
                      <a:r>
                        <a:rPr lang="id-ID" sz="1600" b="0" spc="-25" dirty="0">
                          <a:solidFill>
                            <a:schemeClr val="tx1"/>
                          </a:solidFill>
                          <a:effectLst/>
                          <a:latin typeface="Arial" panose="020B0604020202020204" pitchFamily="34" charset="0"/>
                          <a:cs typeface="Arial" panose="020B0604020202020204" pitchFamily="34" charset="0"/>
                        </a:rPr>
                        <a:t>.</a:t>
                      </a:r>
                      <a:endParaRPr lang="en-ID"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76200">
                        <a:lnSpc>
                          <a:spcPts val="1270"/>
                        </a:lnSpc>
                      </a:pPr>
                      <a:r>
                        <a:rPr lang="id-ID" sz="1600" b="0" dirty="0">
                          <a:solidFill>
                            <a:schemeClr val="tx1"/>
                          </a:solidFill>
                          <a:effectLst/>
                          <a:latin typeface="Arial" panose="020B0604020202020204" pitchFamily="34" charset="0"/>
                          <a:cs typeface="Arial" panose="020B0604020202020204" pitchFamily="34" charset="0"/>
                        </a:rPr>
                        <a:t>Publikasi Pedoman Kompetisi dan pembagian tugas/kasus</a:t>
                      </a:r>
                      <a:r>
                        <a:rPr lang="id-ID" sz="1600" b="0" spc="-40" dirty="0">
                          <a:solidFill>
                            <a:schemeClr val="tx1"/>
                          </a:solidFill>
                          <a:effectLst/>
                          <a:latin typeface="Arial" panose="020B0604020202020204" pitchFamily="34" charset="0"/>
                          <a:cs typeface="Arial" panose="020B0604020202020204" pitchFamily="34" charset="0"/>
                        </a:rPr>
                        <a:t> </a:t>
                      </a:r>
                      <a:r>
                        <a:rPr lang="id-ID" sz="1600" b="0" dirty="0">
                          <a:solidFill>
                            <a:schemeClr val="tx1"/>
                          </a:solidFill>
                          <a:effectLst/>
                          <a:latin typeface="Arial" panose="020B0604020202020204" pitchFamily="34" charset="0"/>
                          <a:cs typeface="Arial" panose="020B0604020202020204" pitchFamily="34" charset="0"/>
                        </a:rPr>
                        <a:t>kompetisi</a:t>
                      </a:r>
                      <a:r>
                        <a:rPr lang="id-ID" sz="1600" b="0" spc="-40" dirty="0">
                          <a:solidFill>
                            <a:schemeClr val="tx1"/>
                          </a:solidFill>
                          <a:effectLst/>
                          <a:latin typeface="Arial" panose="020B0604020202020204" pitchFamily="34" charset="0"/>
                          <a:cs typeface="Arial" panose="020B0604020202020204" pitchFamily="34" charset="0"/>
                        </a:rPr>
                        <a:t> </a:t>
                      </a:r>
                      <a:r>
                        <a:rPr lang="id-ID" sz="1600" b="0" dirty="0">
                          <a:solidFill>
                            <a:schemeClr val="tx1"/>
                          </a:solidFill>
                          <a:effectLst/>
                          <a:latin typeface="Arial" panose="020B0604020202020204" pitchFamily="34" charset="0"/>
                          <a:cs typeface="Arial" panose="020B0604020202020204" pitchFamily="34" charset="0"/>
                        </a:rPr>
                        <a:t>untuk</a:t>
                      </a:r>
                      <a:r>
                        <a:rPr lang="id-ID" sz="1600" b="0" spc="-40" dirty="0">
                          <a:solidFill>
                            <a:schemeClr val="tx1"/>
                          </a:solidFill>
                          <a:effectLst/>
                          <a:latin typeface="Arial" panose="020B0604020202020204" pitchFamily="34" charset="0"/>
                          <a:cs typeface="Arial" panose="020B0604020202020204" pitchFamily="34" charset="0"/>
                        </a:rPr>
                        <a:t> </a:t>
                      </a:r>
                      <a:r>
                        <a:rPr lang="id-ID" sz="1600" b="0" dirty="0">
                          <a:solidFill>
                            <a:schemeClr val="tx1"/>
                          </a:solidFill>
                          <a:effectLst/>
                          <a:latin typeface="Arial" panose="020B0604020202020204" pitchFamily="34" charset="0"/>
                          <a:cs typeface="Arial" panose="020B0604020202020204" pitchFamily="34" charset="0"/>
                        </a:rPr>
                        <a:t>seleksi</a:t>
                      </a:r>
                      <a:r>
                        <a:rPr lang="id-ID" sz="1600" b="0" spc="-40" dirty="0">
                          <a:solidFill>
                            <a:schemeClr val="tx1"/>
                          </a:solidFill>
                          <a:effectLst/>
                          <a:latin typeface="Arial" panose="020B0604020202020204" pitchFamily="34" charset="0"/>
                          <a:cs typeface="Arial" panose="020B0604020202020204" pitchFamily="34" charset="0"/>
                        </a:rPr>
                        <a:t> </a:t>
                      </a:r>
                      <a:r>
                        <a:rPr lang="id-ID" sz="1600" b="0" dirty="0">
                          <a:solidFill>
                            <a:schemeClr val="tx1"/>
                          </a:solidFill>
                          <a:effectLst/>
                          <a:latin typeface="Arial" panose="020B0604020202020204" pitchFamily="34" charset="0"/>
                          <a:cs typeface="Arial" panose="020B0604020202020204" pitchFamily="34" charset="0"/>
                        </a:rPr>
                        <a:t>penyisihan (pengunduhan melalui website puspresnas)</a:t>
                      </a:r>
                      <a:endParaRPr lang="en-ID"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71120">
                        <a:spcBef>
                          <a:spcPts val="15"/>
                        </a:spcBef>
                      </a:pPr>
                      <a:r>
                        <a:rPr lang="id-ID" sz="1600" b="0">
                          <a:solidFill>
                            <a:schemeClr val="tx1"/>
                          </a:solidFill>
                          <a:effectLst/>
                          <a:latin typeface="Arial" panose="020B0604020202020204" pitchFamily="34" charset="0"/>
                          <a:cs typeface="Arial" panose="020B0604020202020204" pitchFamily="34" charset="0"/>
                        </a:rPr>
                        <a:t> </a:t>
                      </a:r>
                      <a:endParaRPr lang="en-ID" sz="1600" b="0">
                        <a:solidFill>
                          <a:schemeClr val="tx1"/>
                        </a:solidFill>
                        <a:effectLst/>
                        <a:latin typeface="Arial" panose="020B0604020202020204" pitchFamily="34" charset="0"/>
                        <a:cs typeface="Arial" panose="020B0604020202020204" pitchFamily="34" charset="0"/>
                      </a:endParaRPr>
                    </a:p>
                    <a:p>
                      <a:pPr marL="76200">
                        <a:lnSpc>
                          <a:spcPts val="1270"/>
                        </a:lnSpc>
                      </a:pPr>
                      <a:r>
                        <a:rPr lang="id-ID" sz="1600" b="0">
                          <a:solidFill>
                            <a:schemeClr val="tx1"/>
                          </a:solidFill>
                          <a:effectLst/>
                          <a:latin typeface="Arial" panose="020B0604020202020204" pitchFamily="34" charset="0"/>
                          <a:cs typeface="Arial" panose="020B0604020202020204" pitchFamily="34" charset="0"/>
                        </a:rPr>
                        <a:t>Januari</a:t>
                      </a:r>
                      <a:r>
                        <a:rPr lang="id-ID" sz="1600" b="0" spc="-15">
                          <a:solidFill>
                            <a:schemeClr val="tx1"/>
                          </a:solidFill>
                          <a:effectLst/>
                          <a:latin typeface="Arial" panose="020B0604020202020204" pitchFamily="34" charset="0"/>
                          <a:cs typeface="Arial" panose="020B0604020202020204" pitchFamily="34" charset="0"/>
                        </a:rPr>
                        <a:t> </a:t>
                      </a:r>
                      <a:r>
                        <a:rPr lang="id-ID" sz="1600" b="0" spc="-20">
                          <a:solidFill>
                            <a:schemeClr val="tx1"/>
                          </a:solidFill>
                          <a:effectLst/>
                          <a:latin typeface="Arial" panose="020B0604020202020204" pitchFamily="34" charset="0"/>
                          <a:cs typeface="Arial" panose="020B0604020202020204" pitchFamily="34" charset="0"/>
                        </a:rPr>
                        <a:t>2024</a:t>
                      </a:r>
                      <a:endParaRPr lang="en-ID" sz="16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76200" algn="ctr">
                        <a:lnSpc>
                          <a:spcPts val="1270"/>
                        </a:lnSpc>
                      </a:pPr>
                      <a:r>
                        <a:rPr lang="en-US" sz="1600" b="0">
                          <a:solidFill>
                            <a:schemeClr val="tx1"/>
                          </a:solidFill>
                          <a:effectLst/>
                          <a:latin typeface="Arial" panose="020B0604020202020204" pitchFamily="34" charset="0"/>
                          <a:cs typeface="Arial" panose="020B0604020202020204" pitchFamily="34" charset="0"/>
                        </a:rPr>
                        <a:t>-</a:t>
                      </a:r>
                      <a:endParaRPr lang="en-ID" sz="16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526432323"/>
                  </a:ext>
                </a:extLst>
              </a:tr>
              <a:tr h="274303">
                <a:tc>
                  <a:txBody>
                    <a:bodyPr/>
                    <a:lstStyle/>
                    <a:p>
                      <a:pPr marL="14605" algn="ctr">
                        <a:lnSpc>
                          <a:spcPts val="1290"/>
                        </a:lnSpc>
                      </a:pPr>
                      <a:r>
                        <a:rPr lang="en-US" sz="1600" b="0" spc="-25" dirty="0">
                          <a:solidFill>
                            <a:schemeClr val="tx1"/>
                          </a:solidFill>
                          <a:effectLst/>
                          <a:latin typeface="Arial" panose="020B0604020202020204" pitchFamily="34" charset="0"/>
                          <a:cs typeface="Arial" panose="020B0604020202020204" pitchFamily="34" charset="0"/>
                        </a:rPr>
                        <a:t>2.</a:t>
                      </a:r>
                      <a:endParaRPr lang="en-ID"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76200">
                        <a:lnSpc>
                          <a:spcPts val="1270"/>
                        </a:lnSpc>
                      </a:pPr>
                      <a:r>
                        <a:rPr lang="id-ID" sz="1600" b="0" dirty="0">
                          <a:solidFill>
                            <a:schemeClr val="tx1"/>
                          </a:solidFill>
                          <a:effectLst/>
                          <a:latin typeface="Arial" panose="020B0604020202020204" pitchFamily="34" charset="0"/>
                          <a:cs typeface="Arial" panose="020B0604020202020204" pitchFamily="34" charset="0"/>
                        </a:rPr>
                        <a:t>Sosialisasi K</a:t>
                      </a:r>
                      <a:r>
                        <a:rPr lang="en-US" sz="1600" b="0" dirty="0">
                          <a:solidFill>
                            <a:schemeClr val="tx1"/>
                          </a:solidFill>
                          <a:effectLst/>
                          <a:latin typeface="Arial" panose="020B0604020202020204" pitchFamily="34" charset="0"/>
                          <a:cs typeface="Arial" panose="020B0604020202020204" pitchFamily="34" charset="0"/>
                        </a:rPr>
                        <a:t>BGI</a:t>
                      </a:r>
                      <a:r>
                        <a:rPr lang="id-ID" sz="1600" b="0" dirty="0">
                          <a:solidFill>
                            <a:schemeClr val="tx1"/>
                          </a:solidFill>
                          <a:effectLst/>
                          <a:latin typeface="Arial" panose="020B0604020202020204" pitchFamily="34" charset="0"/>
                          <a:cs typeface="Arial" panose="020B0604020202020204" pitchFamily="34" charset="0"/>
                        </a:rPr>
                        <a:t> dan K</a:t>
                      </a:r>
                      <a:r>
                        <a:rPr lang="en-US" sz="1600" b="0" dirty="0">
                          <a:solidFill>
                            <a:schemeClr val="tx1"/>
                          </a:solidFill>
                          <a:effectLst/>
                          <a:latin typeface="Arial" panose="020B0604020202020204" pitchFamily="34" charset="0"/>
                          <a:cs typeface="Arial" panose="020B0604020202020204" pitchFamily="34" charset="0"/>
                        </a:rPr>
                        <a:t>J</a:t>
                      </a:r>
                      <a:r>
                        <a:rPr lang="id-ID" sz="1600" b="0" dirty="0">
                          <a:solidFill>
                            <a:schemeClr val="tx1"/>
                          </a:solidFill>
                          <a:effectLst/>
                          <a:latin typeface="Arial" panose="020B0604020202020204" pitchFamily="34" charset="0"/>
                          <a:cs typeface="Arial" panose="020B0604020202020204" pitchFamily="34" charset="0"/>
                        </a:rPr>
                        <a:t>I</a:t>
                      </a:r>
                      <a:endParaRPr lang="en-ID"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76200">
                        <a:lnSpc>
                          <a:spcPts val="1270"/>
                        </a:lnSpc>
                      </a:pPr>
                      <a:r>
                        <a:rPr lang="id-ID" sz="1600" b="0" dirty="0">
                          <a:solidFill>
                            <a:schemeClr val="tx1"/>
                          </a:solidFill>
                          <a:effectLst/>
                          <a:latin typeface="Arial" panose="020B0604020202020204" pitchFamily="34" charset="0"/>
                          <a:cs typeface="Arial" panose="020B0604020202020204" pitchFamily="34" charset="0"/>
                        </a:rPr>
                        <a:t>28 - 30 Juni 2024</a:t>
                      </a:r>
                      <a:endParaRPr lang="en-ID"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76200">
                        <a:lnSpc>
                          <a:spcPts val="1270"/>
                        </a:lnSpc>
                      </a:pPr>
                      <a:r>
                        <a:rPr lang="id-ID" sz="1600" b="0" dirty="0">
                          <a:solidFill>
                            <a:schemeClr val="tx1"/>
                          </a:solidFill>
                          <a:effectLst/>
                          <a:highlight>
                            <a:srgbClr val="FFFF00"/>
                          </a:highlight>
                          <a:latin typeface="Arial" panose="020B0604020202020204" pitchFamily="34" charset="0"/>
                          <a:cs typeface="Arial" panose="020B0604020202020204" pitchFamily="34" charset="0"/>
                        </a:rPr>
                        <a:t>17 Mei 2024</a:t>
                      </a:r>
                      <a:endParaRPr lang="en-ID" sz="1600" b="0" dirty="0">
                        <a:solidFill>
                          <a:schemeClr val="tx1"/>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833746123"/>
                  </a:ext>
                </a:extLst>
              </a:tr>
              <a:tr h="561704">
                <a:tc>
                  <a:txBody>
                    <a:bodyPr/>
                    <a:lstStyle/>
                    <a:p>
                      <a:pPr marL="14605" algn="ctr">
                        <a:lnSpc>
                          <a:spcPts val="1280"/>
                        </a:lnSpc>
                      </a:pPr>
                      <a:r>
                        <a:rPr lang="en-US" sz="1600" b="0" spc="-25" dirty="0">
                          <a:solidFill>
                            <a:schemeClr val="tx1"/>
                          </a:solidFill>
                          <a:effectLst/>
                          <a:latin typeface="Arial" panose="020B0604020202020204" pitchFamily="34" charset="0"/>
                          <a:cs typeface="Arial" panose="020B0604020202020204" pitchFamily="34" charset="0"/>
                        </a:rPr>
                        <a:t>3</a:t>
                      </a:r>
                      <a:r>
                        <a:rPr lang="id-ID" sz="1600" b="0" spc="-25" dirty="0">
                          <a:solidFill>
                            <a:schemeClr val="tx1"/>
                          </a:solidFill>
                          <a:effectLst/>
                          <a:latin typeface="Arial" panose="020B0604020202020204" pitchFamily="34" charset="0"/>
                          <a:cs typeface="Arial" panose="020B0604020202020204" pitchFamily="34" charset="0"/>
                        </a:rPr>
                        <a:t>.</a:t>
                      </a:r>
                      <a:endParaRPr lang="en-ID"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76200">
                        <a:lnSpc>
                          <a:spcPts val="1270"/>
                        </a:lnSpc>
                      </a:pPr>
                      <a:r>
                        <a:rPr lang="en-US" sz="1600" b="0" dirty="0" err="1">
                          <a:solidFill>
                            <a:schemeClr val="tx1"/>
                          </a:solidFill>
                          <a:effectLst/>
                          <a:latin typeface="Arial" panose="020B0604020202020204" pitchFamily="34" charset="0"/>
                          <a:cs typeface="Arial" panose="020B0604020202020204" pitchFamily="34" charset="0"/>
                        </a:rPr>
                        <a:t>Pendaftaran</a:t>
                      </a:r>
                      <a:r>
                        <a:rPr lang="en-US" sz="1600" b="0" dirty="0">
                          <a:solidFill>
                            <a:schemeClr val="tx1"/>
                          </a:solidFill>
                          <a:effectLst/>
                          <a:latin typeface="Arial" panose="020B0604020202020204" pitchFamily="34" charset="0"/>
                          <a:cs typeface="Arial" panose="020B0604020202020204" pitchFamily="34" charset="0"/>
                        </a:rPr>
                        <a:t>, m</a:t>
                      </a:r>
                      <a:r>
                        <a:rPr lang="id-ID" sz="1600" b="0" dirty="0">
                          <a:solidFill>
                            <a:schemeClr val="tx1"/>
                          </a:solidFill>
                          <a:effectLst/>
                          <a:latin typeface="Arial" panose="020B0604020202020204" pitchFamily="34" charset="0"/>
                          <a:cs typeface="Arial" panose="020B0604020202020204" pitchFamily="34" charset="0"/>
                        </a:rPr>
                        <a:t>as</a:t>
                      </a:r>
                      <a:r>
                        <a:rPr lang="en-US" sz="1600" b="0" dirty="0">
                          <a:solidFill>
                            <a:schemeClr val="tx1"/>
                          </a:solidFill>
                          <a:effectLst/>
                          <a:latin typeface="Arial" panose="020B0604020202020204" pitchFamily="34" charset="0"/>
                          <a:cs typeface="Arial" panose="020B0604020202020204" pitchFamily="34" charset="0"/>
                        </a:rPr>
                        <a:t>a</a:t>
                      </a:r>
                      <a:r>
                        <a:rPr lang="id-ID" sz="1600" b="0" dirty="0">
                          <a:solidFill>
                            <a:schemeClr val="tx1"/>
                          </a:solidFill>
                          <a:effectLst/>
                          <a:latin typeface="Arial" panose="020B0604020202020204" pitchFamily="34" charset="0"/>
                          <a:cs typeface="Arial" panose="020B0604020202020204" pitchFamily="34" charset="0"/>
                        </a:rPr>
                        <a:t> desain model bangunan dan pembuatan proposal</a:t>
                      </a:r>
                      <a:endParaRPr lang="en-ID"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76200">
                        <a:lnSpc>
                          <a:spcPts val="1270"/>
                        </a:lnSpc>
                      </a:pPr>
                      <a:r>
                        <a:rPr lang="id-ID" sz="1600" b="0" dirty="0">
                          <a:solidFill>
                            <a:schemeClr val="tx1"/>
                          </a:solidFill>
                          <a:effectLst/>
                          <a:latin typeface="Arial" panose="020B0604020202020204" pitchFamily="34" charset="0"/>
                          <a:cs typeface="Arial" panose="020B0604020202020204" pitchFamily="34" charset="0"/>
                        </a:rPr>
                        <a:t>30 Juni - 25 Agustus 2024</a:t>
                      </a:r>
                      <a:endParaRPr lang="en-ID"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76200">
                        <a:lnSpc>
                          <a:spcPts val="1270"/>
                        </a:lnSpc>
                        <a:spcBef>
                          <a:spcPts val="100"/>
                        </a:spcBef>
                        <a:spcAft>
                          <a:spcPts val="0"/>
                        </a:spcAft>
                      </a:pPr>
                      <a:r>
                        <a:rPr lang="en-US" sz="1600" b="0">
                          <a:solidFill>
                            <a:schemeClr val="tx1"/>
                          </a:solidFill>
                          <a:effectLst/>
                          <a:highlight>
                            <a:srgbClr val="FFFF00"/>
                          </a:highlight>
                          <a:latin typeface="Arial" panose="020B0604020202020204" pitchFamily="34" charset="0"/>
                          <a:cs typeface="Arial" panose="020B0604020202020204" pitchFamily="34" charset="0"/>
                        </a:rPr>
                        <a:t>18 Mei</a:t>
                      </a:r>
                      <a:r>
                        <a:rPr lang="id-ID" sz="1600" b="0">
                          <a:solidFill>
                            <a:schemeClr val="tx1"/>
                          </a:solidFill>
                          <a:effectLst/>
                          <a:highlight>
                            <a:srgbClr val="FFFF00"/>
                          </a:highlight>
                          <a:latin typeface="Arial" panose="020B0604020202020204" pitchFamily="34" charset="0"/>
                          <a:cs typeface="Arial" panose="020B0604020202020204" pitchFamily="34" charset="0"/>
                        </a:rPr>
                        <a:t> </a:t>
                      </a:r>
                      <a:r>
                        <a:rPr lang="id-ID" sz="1600" b="0" dirty="0">
                          <a:solidFill>
                            <a:schemeClr val="tx1"/>
                          </a:solidFill>
                          <a:effectLst/>
                          <a:highlight>
                            <a:srgbClr val="FFFF00"/>
                          </a:highlight>
                          <a:latin typeface="Arial" panose="020B0604020202020204" pitchFamily="34" charset="0"/>
                          <a:cs typeface="Arial" panose="020B0604020202020204" pitchFamily="34" charset="0"/>
                        </a:rPr>
                        <a:t>- 25 Juli 2024</a:t>
                      </a:r>
                      <a:endParaRPr lang="en-ID" sz="1600" b="0" dirty="0">
                        <a:solidFill>
                          <a:schemeClr val="tx1"/>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4236411237"/>
                  </a:ext>
                </a:extLst>
              </a:tr>
              <a:tr h="418003">
                <a:tc>
                  <a:txBody>
                    <a:bodyPr/>
                    <a:lstStyle/>
                    <a:p>
                      <a:pPr marL="14605" algn="ctr">
                        <a:lnSpc>
                          <a:spcPts val="1265"/>
                        </a:lnSpc>
                      </a:pPr>
                      <a:r>
                        <a:rPr lang="en-US" sz="1600" b="0" spc="-25">
                          <a:solidFill>
                            <a:schemeClr val="tx1"/>
                          </a:solidFill>
                          <a:effectLst/>
                          <a:latin typeface="Arial" panose="020B0604020202020204" pitchFamily="34" charset="0"/>
                          <a:cs typeface="Arial" panose="020B0604020202020204" pitchFamily="34" charset="0"/>
                        </a:rPr>
                        <a:t>4</a:t>
                      </a:r>
                      <a:r>
                        <a:rPr lang="id-ID" sz="1600" b="0" spc="-25">
                          <a:solidFill>
                            <a:schemeClr val="tx1"/>
                          </a:solidFill>
                          <a:effectLst/>
                          <a:latin typeface="Arial" panose="020B0604020202020204" pitchFamily="34" charset="0"/>
                          <a:cs typeface="Arial" panose="020B0604020202020204" pitchFamily="34" charset="0"/>
                        </a:rPr>
                        <a:t>.</a:t>
                      </a:r>
                      <a:endParaRPr lang="en-ID" sz="16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76200">
                        <a:lnSpc>
                          <a:spcPts val="1270"/>
                        </a:lnSpc>
                      </a:pPr>
                      <a:r>
                        <a:rPr lang="id-ID" sz="1600" b="0" dirty="0">
                          <a:solidFill>
                            <a:schemeClr val="tx1"/>
                          </a:solidFill>
                          <a:effectLst/>
                          <a:latin typeface="Arial" panose="020B0604020202020204" pitchFamily="34" charset="0"/>
                          <a:cs typeface="Arial" panose="020B0604020202020204" pitchFamily="34" charset="0"/>
                        </a:rPr>
                        <a:t>Batas akhir penerimaan proposal</a:t>
                      </a:r>
                      <a:endParaRPr lang="en-ID"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76200">
                        <a:lnSpc>
                          <a:spcPts val="1270"/>
                        </a:lnSpc>
                      </a:pPr>
                      <a:r>
                        <a:rPr lang="id-ID" sz="1600" b="0" dirty="0">
                          <a:solidFill>
                            <a:schemeClr val="tx1"/>
                          </a:solidFill>
                          <a:effectLst/>
                          <a:latin typeface="Arial" panose="020B0604020202020204" pitchFamily="34" charset="0"/>
                          <a:cs typeface="Arial" panose="020B0604020202020204" pitchFamily="34" charset="0"/>
                        </a:rPr>
                        <a:t>25 Agustus 2024</a:t>
                      </a:r>
                      <a:endParaRPr lang="en-ID"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76200">
                        <a:lnSpc>
                          <a:spcPts val="1270"/>
                        </a:lnSpc>
                      </a:pPr>
                      <a:r>
                        <a:rPr lang="id-ID" sz="1600" b="0" dirty="0">
                          <a:solidFill>
                            <a:schemeClr val="tx1"/>
                          </a:solidFill>
                          <a:effectLst/>
                          <a:highlight>
                            <a:srgbClr val="FFFF00"/>
                          </a:highlight>
                          <a:latin typeface="Arial" panose="020B0604020202020204" pitchFamily="34" charset="0"/>
                          <a:cs typeface="Arial" panose="020B0604020202020204" pitchFamily="34" charset="0"/>
                        </a:rPr>
                        <a:t>25 Juli 2024</a:t>
                      </a:r>
                      <a:endParaRPr lang="en-ID" sz="1600" b="0" dirty="0">
                        <a:solidFill>
                          <a:schemeClr val="tx1"/>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423873942"/>
                  </a:ext>
                </a:extLst>
              </a:tr>
              <a:tr h="418003">
                <a:tc>
                  <a:txBody>
                    <a:bodyPr/>
                    <a:lstStyle/>
                    <a:p>
                      <a:pPr marL="14605" algn="ctr">
                        <a:lnSpc>
                          <a:spcPts val="1280"/>
                        </a:lnSpc>
                      </a:pPr>
                      <a:r>
                        <a:rPr lang="en-US" sz="1600" b="0" spc="-25">
                          <a:solidFill>
                            <a:schemeClr val="tx1"/>
                          </a:solidFill>
                          <a:effectLst/>
                          <a:latin typeface="Arial" panose="020B0604020202020204" pitchFamily="34" charset="0"/>
                          <a:cs typeface="Arial" panose="020B0604020202020204" pitchFamily="34" charset="0"/>
                        </a:rPr>
                        <a:t>5</a:t>
                      </a:r>
                      <a:r>
                        <a:rPr lang="id-ID" sz="1600" b="0" spc="-25">
                          <a:solidFill>
                            <a:schemeClr val="tx1"/>
                          </a:solidFill>
                          <a:effectLst/>
                          <a:latin typeface="Arial" panose="020B0604020202020204" pitchFamily="34" charset="0"/>
                          <a:cs typeface="Arial" panose="020B0604020202020204" pitchFamily="34" charset="0"/>
                        </a:rPr>
                        <a:t>.</a:t>
                      </a:r>
                      <a:endParaRPr lang="en-ID" sz="16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76200">
                        <a:lnSpc>
                          <a:spcPts val="1270"/>
                        </a:lnSpc>
                      </a:pPr>
                      <a:r>
                        <a:rPr lang="id-ID" sz="1600" b="0" dirty="0">
                          <a:solidFill>
                            <a:schemeClr val="tx1"/>
                          </a:solidFill>
                          <a:effectLst/>
                          <a:latin typeface="Arial" panose="020B0604020202020204" pitchFamily="34" charset="0"/>
                          <a:cs typeface="Arial" panose="020B0604020202020204" pitchFamily="34" charset="0"/>
                        </a:rPr>
                        <a:t>Pengumuman finalis</a:t>
                      </a:r>
                      <a:endParaRPr lang="en-ID"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76200">
                        <a:lnSpc>
                          <a:spcPts val="1270"/>
                        </a:lnSpc>
                      </a:pPr>
                      <a:r>
                        <a:rPr lang="id-ID" sz="1600" b="0" dirty="0">
                          <a:solidFill>
                            <a:schemeClr val="tx1"/>
                          </a:solidFill>
                          <a:effectLst/>
                          <a:latin typeface="Arial" panose="020B0604020202020204" pitchFamily="34" charset="0"/>
                          <a:cs typeface="Arial" panose="020B0604020202020204" pitchFamily="34" charset="0"/>
                        </a:rPr>
                        <a:t>07 September 2024</a:t>
                      </a:r>
                      <a:endParaRPr lang="en-ID"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95250">
                        <a:spcBef>
                          <a:spcPts val="195"/>
                        </a:spcBef>
                        <a:spcAft>
                          <a:spcPts val="0"/>
                        </a:spcAft>
                      </a:pPr>
                      <a:r>
                        <a:rPr lang="id-ID" sz="1600" b="0" dirty="0">
                          <a:solidFill>
                            <a:schemeClr val="tx1"/>
                          </a:solidFill>
                          <a:effectLst/>
                          <a:highlight>
                            <a:srgbClr val="FFFF00"/>
                          </a:highlight>
                          <a:latin typeface="Arial" panose="020B0604020202020204" pitchFamily="34" charset="0"/>
                          <a:cs typeface="Arial" panose="020B0604020202020204" pitchFamily="34" charset="0"/>
                        </a:rPr>
                        <a:t>31 Juli 2024</a:t>
                      </a:r>
                      <a:endParaRPr lang="en-ID" sz="1600" b="0" dirty="0">
                        <a:solidFill>
                          <a:schemeClr val="tx1"/>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140192773"/>
                  </a:ext>
                </a:extLst>
              </a:tr>
              <a:tr h="418003">
                <a:tc>
                  <a:txBody>
                    <a:bodyPr/>
                    <a:lstStyle/>
                    <a:p>
                      <a:pPr marL="14605" algn="ctr">
                        <a:lnSpc>
                          <a:spcPts val="1280"/>
                        </a:lnSpc>
                      </a:pPr>
                      <a:r>
                        <a:rPr lang="en-US" sz="1600" b="0" spc="-25">
                          <a:solidFill>
                            <a:schemeClr val="tx1"/>
                          </a:solidFill>
                          <a:effectLst/>
                          <a:latin typeface="Arial" panose="020B0604020202020204" pitchFamily="34" charset="0"/>
                          <a:cs typeface="Arial" panose="020B0604020202020204" pitchFamily="34" charset="0"/>
                        </a:rPr>
                        <a:t>6.</a:t>
                      </a:r>
                      <a:endParaRPr lang="en-ID" sz="16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76200">
                        <a:lnSpc>
                          <a:spcPts val="1270"/>
                        </a:lnSpc>
                      </a:pPr>
                      <a:r>
                        <a:rPr lang="id-ID" sz="1600" b="0" dirty="0">
                          <a:solidFill>
                            <a:schemeClr val="tx1"/>
                          </a:solidFill>
                          <a:effectLst/>
                          <a:latin typeface="Arial" panose="020B0604020202020204" pitchFamily="34" charset="0"/>
                          <a:cs typeface="Arial" panose="020B0604020202020204" pitchFamily="34" charset="0"/>
                        </a:rPr>
                        <a:t>Daftar ulang finalis</a:t>
                      </a:r>
                      <a:endParaRPr lang="en-ID"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71755"/>
                      <a:r>
                        <a:rPr lang="id-ID" sz="1600" b="0" dirty="0">
                          <a:solidFill>
                            <a:schemeClr val="tx1"/>
                          </a:solidFill>
                          <a:effectLst/>
                          <a:latin typeface="Arial" panose="020B0604020202020204" pitchFamily="34" charset="0"/>
                          <a:cs typeface="Arial" panose="020B0604020202020204" pitchFamily="34" charset="0"/>
                        </a:rPr>
                        <a:t>07 - 16 September 2024</a:t>
                      </a:r>
                      <a:endParaRPr lang="en-ID"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71755"/>
                      <a:r>
                        <a:rPr lang="id-ID" sz="1600" b="0" dirty="0">
                          <a:solidFill>
                            <a:schemeClr val="tx1"/>
                          </a:solidFill>
                          <a:effectLst/>
                          <a:highlight>
                            <a:srgbClr val="FFFF00"/>
                          </a:highlight>
                          <a:latin typeface="Arial" panose="020B0604020202020204" pitchFamily="34" charset="0"/>
                          <a:cs typeface="Arial" panose="020B0604020202020204" pitchFamily="34" charset="0"/>
                        </a:rPr>
                        <a:t>01 - 09 Agustus 2024</a:t>
                      </a:r>
                      <a:endParaRPr lang="en-ID" sz="1600" b="0" dirty="0">
                        <a:solidFill>
                          <a:schemeClr val="tx1"/>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223563103"/>
                  </a:ext>
                </a:extLst>
              </a:tr>
              <a:tr h="456323">
                <a:tc>
                  <a:txBody>
                    <a:bodyPr/>
                    <a:lstStyle/>
                    <a:p>
                      <a:pPr marL="14605" algn="ctr">
                        <a:lnSpc>
                          <a:spcPts val="1290"/>
                        </a:lnSpc>
                      </a:pPr>
                      <a:r>
                        <a:rPr lang="en-US" sz="1600" b="0" spc="-25">
                          <a:solidFill>
                            <a:schemeClr val="tx1"/>
                          </a:solidFill>
                          <a:effectLst/>
                          <a:latin typeface="Arial" panose="020B0604020202020204" pitchFamily="34" charset="0"/>
                          <a:cs typeface="Arial" panose="020B0604020202020204" pitchFamily="34" charset="0"/>
                        </a:rPr>
                        <a:t>7</a:t>
                      </a:r>
                      <a:r>
                        <a:rPr lang="id-ID" sz="1600" b="0" spc="-25">
                          <a:solidFill>
                            <a:schemeClr val="tx1"/>
                          </a:solidFill>
                          <a:effectLst/>
                          <a:latin typeface="Arial" panose="020B0604020202020204" pitchFamily="34" charset="0"/>
                          <a:cs typeface="Arial" panose="020B0604020202020204" pitchFamily="34" charset="0"/>
                        </a:rPr>
                        <a:t>.</a:t>
                      </a:r>
                      <a:endParaRPr lang="en-ID" sz="16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76200">
                        <a:lnSpc>
                          <a:spcPts val="1270"/>
                        </a:lnSpc>
                      </a:pPr>
                      <a:r>
                        <a:rPr lang="id-ID" sz="1600" b="0" dirty="0">
                          <a:solidFill>
                            <a:schemeClr val="tx1"/>
                          </a:solidFill>
                          <a:effectLst/>
                          <a:latin typeface="Arial" panose="020B0604020202020204" pitchFamily="34" charset="0"/>
                          <a:cs typeface="Arial" panose="020B0604020202020204" pitchFamily="34" charset="0"/>
                        </a:rPr>
                        <a:t>Latihan dan tahap persiapan oleh finalis di lokasi masing-masing</a:t>
                      </a:r>
                      <a:endParaRPr lang="en-ID"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71755"/>
                      <a:r>
                        <a:rPr lang="id-ID" sz="1600" b="0" dirty="0">
                          <a:solidFill>
                            <a:schemeClr val="tx1"/>
                          </a:solidFill>
                          <a:effectLst/>
                          <a:latin typeface="Arial" panose="020B0604020202020204" pitchFamily="34" charset="0"/>
                          <a:cs typeface="Arial" panose="020B0604020202020204" pitchFamily="34" charset="0"/>
                        </a:rPr>
                        <a:t>07 September - 01 Oktober 2024</a:t>
                      </a:r>
                      <a:endParaRPr lang="en-ID"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71755"/>
                      <a:r>
                        <a:rPr lang="id-ID" sz="1600" b="0" dirty="0">
                          <a:solidFill>
                            <a:schemeClr val="tx1"/>
                          </a:solidFill>
                          <a:effectLst/>
                          <a:highlight>
                            <a:srgbClr val="FFFF00"/>
                          </a:highlight>
                          <a:latin typeface="Arial" panose="020B0604020202020204" pitchFamily="34" charset="0"/>
                          <a:cs typeface="Arial" panose="020B0604020202020204" pitchFamily="34" charset="0"/>
                        </a:rPr>
                        <a:t>02 Agustus - 1 Oktober 2024</a:t>
                      </a:r>
                      <a:endParaRPr lang="en-ID" sz="1600" b="0" dirty="0">
                        <a:solidFill>
                          <a:schemeClr val="tx1"/>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587962854"/>
                  </a:ext>
                </a:extLst>
              </a:tr>
              <a:tr h="318352">
                <a:tc>
                  <a:txBody>
                    <a:bodyPr/>
                    <a:lstStyle/>
                    <a:p>
                      <a:pPr marL="14605" algn="ctr">
                        <a:lnSpc>
                          <a:spcPts val="1290"/>
                        </a:lnSpc>
                      </a:pPr>
                      <a:r>
                        <a:rPr lang="en-US" sz="1600" b="0" spc="-25">
                          <a:solidFill>
                            <a:schemeClr val="tx1"/>
                          </a:solidFill>
                          <a:effectLst/>
                          <a:latin typeface="Arial" panose="020B0604020202020204" pitchFamily="34" charset="0"/>
                          <a:cs typeface="Arial" panose="020B0604020202020204" pitchFamily="34" charset="0"/>
                        </a:rPr>
                        <a:t>8.</a:t>
                      </a:r>
                      <a:endParaRPr lang="en-ID" sz="16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76200">
                        <a:lnSpc>
                          <a:spcPts val="1270"/>
                        </a:lnSpc>
                      </a:pPr>
                      <a:r>
                        <a:rPr lang="id-ID" sz="1600" b="0" dirty="0">
                          <a:solidFill>
                            <a:schemeClr val="tx1"/>
                          </a:solidFill>
                          <a:effectLst/>
                          <a:latin typeface="Arial" panose="020B0604020202020204" pitchFamily="34" charset="0"/>
                          <a:cs typeface="Arial" panose="020B0604020202020204" pitchFamily="34" charset="0"/>
                        </a:rPr>
                        <a:t>Pelaksanaan K</a:t>
                      </a:r>
                      <a:r>
                        <a:rPr lang="en-US" sz="1600" b="0" dirty="0">
                          <a:solidFill>
                            <a:schemeClr val="tx1"/>
                          </a:solidFill>
                          <a:effectLst/>
                          <a:latin typeface="Arial" panose="020B0604020202020204" pitchFamily="34" charset="0"/>
                          <a:cs typeface="Arial" panose="020B0604020202020204" pitchFamily="34" charset="0"/>
                        </a:rPr>
                        <a:t>BGI</a:t>
                      </a:r>
                      <a:r>
                        <a:rPr lang="id-ID" sz="1600" b="0" dirty="0">
                          <a:solidFill>
                            <a:schemeClr val="tx1"/>
                          </a:solidFill>
                          <a:effectLst/>
                          <a:latin typeface="Arial" panose="020B0604020202020204" pitchFamily="34" charset="0"/>
                          <a:cs typeface="Arial" panose="020B0604020202020204" pitchFamily="34" charset="0"/>
                        </a:rPr>
                        <a:t> dan K</a:t>
                      </a:r>
                      <a:r>
                        <a:rPr lang="en-US" sz="1600" b="0" dirty="0">
                          <a:solidFill>
                            <a:schemeClr val="tx1"/>
                          </a:solidFill>
                          <a:effectLst/>
                          <a:latin typeface="Arial" panose="020B0604020202020204" pitchFamily="34" charset="0"/>
                          <a:cs typeface="Arial" panose="020B0604020202020204" pitchFamily="34" charset="0"/>
                        </a:rPr>
                        <a:t>J</a:t>
                      </a:r>
                      <a:r>
                        <a:rPr lang="id-ID" sz="1600" b="0" dirty="0">
                          <a:solidFill>
                            <a:schemeClr val="tx1"/>
                          </a:solidFill>
                          <a:effectLst/>
                          <a:latin typeface="Arial" panose="020B0604020202020204" pitchFamily="34" charset="0"/>
                          <a:cs typeface="Arial" panose="020B0604020202020204" pitchFamily="34" charset="0"/>
                        </a:rPr>
                        <a:t>I</a:t>
                      </a:r>
                      <a:endParaRPr lang="en-ID"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71755"/>
                      <a:r>
                        <a:rPr lang="id-ID" sz="1600" b="0" dirty="0">
                          <a:solidFill>
                            <a:schemeClr val="tx1"/>
                          </a:solidFill>
                          <a:effectLst/>
                          <a:latin typeface="Arial" panose="020B0604020202020204" pitchFamily="34" charset="0"/>
                          <a:cs typeface="Arial" panose="020B0604020202020204" pitchFamily="34" charset="0"/>
                        </a:rPr>
                        <a:t>07-11 Oktober</a:t>
                      </a:r>
                      <a:endParaRPr lang="en-ID"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71755"/>
                      <a:r>
                        <a:rPr lang="id-ID" sz="1600" b="0" dirty="0">
                          <a:solidFill>
                            <a:schemeClr val="tx1"/>
                          </a:solidFill>
                          <a:effectLst/>
                          <a:highlight>
                            <a:srgbClr val="FFFF00"/>
                          </a:highlight>
                          <a:latin typeface="Arial" panose="020B0604020202020204" pitchFamily="34" charset="0"/>
                          <a:cs typeface="Arial" panose="020B0604020202020204" pitchFamily="34" charset="0"/>
                        </a:rPr>
                        <a:t>7-11 Oktober 2024</a:t>
                      </a:r>
                      <a:endParaRPr lang="en-ID" sz="1600" b="0" dirty="0">
                        <a:solidFill>
                          <a:schemeClr val="tx1"/>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495769768"/>
                  </a:ext>
                </a:extLst>
              </a:tr>
            </a:tbl>
          </a:graphicData>
        </a:graphic>
      </p:graphicFrame>
      <p:grpSp>
        <p:nvGrpSpPr>
          <p:cNvPr id="3" name="object 7">
            <a:extLst>
              <a:ext uri="{FF2B5EF4-FFF2-40B4-BE49-F238E27FC236}">
                <a16:creationId xmlns:a16="http://schemas.microsoft.com/office/drawing/2014/main" id="{4DC5826D-4B91-85EB-F621-BE6B36F44EFF}"/>
              </a:ext>
            </a:extLst>
          </p:cNvPr>
          <p:cNvGrpSpPr/>
          <p:nvPr/>
        </p:nvGrpSpPr>
        <p:grpSpPr>
          <a:xfrm>
            <a:off x="5680631" y="913588"/>
            <a:ext cx="1003271" cy="971433"/>
            <a:chOff x="3442276" y="2454852"/>
            <a:chExt cx="726440" cy="701675"/>
          </a:xfrm>
        </p:grpSpPr>
        <p:sp>
          <p:nvSpPr>
            <p:cNvPr id="4" name="object 8">
              <a:extLst>
                <a:ext uri="{FF2B5EF4-FFF2-40B4-BE49-F238E27FC236}">
                  <a16:creationId xmlns:a16="http://schemas.microsoft.com/office/drawing/2014/main" id="{A5C6CCBD-09CA-3CED-C119-6431B2BE6962}"/>
                </a:ext>
              </a:extLst>
            </p:cNvPr>
            <p:cNvSpPr/>
            <p:nvPr/>
          </p:nvSpPr>
          <p:spPr>
            <a:xfrm>
              <a:off x="3448626" y="2461202"/>
              <a:ext cx="713740" cy="688975"/>
            </a:xfrm>
            <a:custGeom>
              <a:avLst/>
              <a:gdLst/>
              <a:ahLst/>
              <a:cxnLst/>
              <a:rect l="l" t="t" r="r" b="b"/>
              <a:pathLst>
                <a:path w="713739" h="688975">
                  <a:moveTo>
                    <a:pt x="356616" y="0"/>
                  </a:moveTo>
                  <a:lnTo>
                    <a:pt x="308225" y="3144"/>
                  </a:lnTo>
                  <a:lnTo>
                    <a:pt x="261814" y="12303"/>
                  </a:lnTo>
                  <a:lnTo>
                    <a:pt x="217805" y="27066"/>
                  </a:lnTo>
                  <a:lnTo>
                    <a:pt x="176625" y="47023"/>
                  </a:lnTo>
                  <a:lnTo>
                    <a:pt x="138699" y="71764"/>
                  </a:lnTo>
                  <a:lnTo>
                    <a:pt x="104451" y="100879"/>
                  </a:lnTo>
                  <a:lnTo>
                    <a:pt x="74306" y="133956"/>
                  </a:lnTo>
                  <a:lnTo>
                    <a:pt x="48688" y="170586"/>
                  </a:lnTo>
                  <a:lnTo>
                    <a:pt x="28024" y="210358"/>
                  </a:lnTo>
                  <a:lnTo>
                    <a:pt x="12738" y="252862"/>
                  </a:lnTo>
                  <a:lnTo>
                    <a:pt x="3255" y="297687"/>
                  </a:lnTo>
                  <a:lnTo>
                    <a:pt x="0" y="344424"/>
                  </a:lnTo>
                  <a:lnTo>
                    <a:pt x="3255" y="391160"/>
                  </a:lnTo>
                  <a:lnTo>
                    <a:pt x="12738" y="435985"/>
                  </a:lnTo>
                  <a:lnTo>
                    <a:pt x="28024" y="478489"/>
                  </a:lnTo>
                  <a:lnTo>
                    <a:pt x="48688" y="518261"/>
                  </a:lnTo>
                  <a:lnTo>
                    <a:pt x="74306" y="554891"/>
                  </a:lnTo>
                  <a:lnTo>
                    <a:pt x="104451" y="587968"/>
                  </a:lnTo>
                  <a:lnTo>
                    <a:pt x="138699" y="617083"/>
                  </a:lnTo>
                  <a:lnTo>
                    <a:pt x="176625" y="641824"/>
                  </a:lnTo>
                  <a:lnTo>
                    <a:pt x="217805" y="661781"/>
                  </a:lnTo>
                  <a:lnTo>
                    <a:pt x="261814" y="676544"/>
                  </a:lnTo>
                  <a:lnTo>
                    <a:pt x="308225" y="685703"/>
                  </a:lnTo>
                  <a:lnTo>
                    <a:pt x="356616" y="688848"/>
                  </a:lnTo>
                  <a:lnTo>
                    <a:pt x="405006" y="685703"/>
                  </a:lnTo>
                  <a:lnTo>
                    <a:pt x="451417" y="676544"/>
                  </a:lnTo>
                  <a:lnTo>
                    <a:pt x="495426" y="661781"/>
                  </a:lnTo>
                  <a:lnTo>
                    <a:pt x="536606" y="641824"/>
                  </a:lnTo>
                  <a:lnTo>
                    <a:pt x="574532" y="617083"/>
                  </a:lnTo>
                  <a:lnTo>
                    <a:pt x="608780" y="587968"/>
                  </a:lnTo>
                  <a:lnTo>
                    <a:pt x="638925" y="554891"/>
                  </a:lnTo>
                  <a:lnTo>
                    <a:pt x="664543" y="518261"/>
                  </a:lnTo>
                  <a:lnTo>
                    <a:pt x="685207" y="478489"/>
                  </a:lnTo>
                  <a:lnTo>
                    <a:pt x="700493" y="435985"/>
                  </a:lnTo>
                  <a:lnTo>
                    <a:pt x="709976" y="391160"/>
                  </a:lnTo>
                  <a:lnTo>
                    <a:pt x="713232" y="344424"/>
                  </a:lnTo>
                  <a:lnTo>
                    <a:pt x="709976" y="297687"/>
                  </a:lnTo>
                  <a:lnTo>
                    <a:pt x="700493" y="252862"/>
                  </a:lnTo>
                  <a:lnTo>
                    <a:pt x="685207" y="210358"/>
                  </a:lnTo>
                  <a:lnTo>
                    <a:pt x="664543" y="170586"/>
                  </a:lnTo>
                  <a:lnTo>
                    <a:pt x="638925" y="133956"/>
                  </a:lnTo>
                  <a:lnTo>
                    <a:pt x="608780" y="100879"/>
                  </a:lnTo>
                  <a:lnTo>
                    <a:pt x="574532" y="71764"/>
                  </a:lnTo>
                  <a:lnTo>
                    <a:pt x="536606" y="47023"/>
                  </a:lnTo>
                  <a:lnTo>
                    <a:pt x="495426" y="27066"/>
                  </a:lnTo>
                  <a:lnTo>
                    <a:pt x="451417" y="12303"/>
                  </a:lnTo>
                  <a:lnTo>
                    <a:pt x="405006" y="3144"/>
                  </a:lnTo>
                  <a:lnTo>
                    <a:pt x="356616" y="0"/>
                  </a:lnTo>
                  <a:close/>
                </a:path>
              </a:pathLst>
            </a:custGeom>
            <a:solidFill>
              <a:srgbClr val="E7E6E6"/>
            </a:solidFill>
          </p:spPr>
          <p:txBody>
            <a:bodyPr wrap="square" lIns="0" tIns="0" rIns="0" bIns="0" rtlCol="0"/>
            <a:lstStyle/>
            <a:p>
              <a:endParaRPr sz="1400"/>
            </a:p>
          </p:txBody>
        </p:sp>
        <p:sp>
          <p:nvSpPr>
            <p:cNvPr id="5" name="object 9">
              <a:extLst>
                <a:ext uri="{FF2B5EF4-FFF2-40B4-BE49-F238E27FC236}">
                  <a16:creationId xmlns:a16="http://schemas.microsoft.com/office/drawing/2014/main" id="{D9F66C52-B73D-A06A-D0EA-0974FB1E65DC}"/>
                </a:ext>
              </a:extLst>
            </p:cNvPr>
            <p:cNvSpPr/>
            <p:nvPr/>
          </p:nvSpPr>
          <p:spPr>
            <a:xfrm>
              <a:off x="3448626" y="2461202"/>
              <a:ext cx="713740" cy="688975"/>
            </a:xfrm>
            <a:custGeom>
              <a:avLst/>
              <a:gdLst/>
              <a:ahLst/>
              <a:cxnLst/>
              <a:rect l="l" t="t" r="r" b="b"/>
              <a:pathLst>
                <a:path w="713739" h="688975">
                  <a:moveTo>
                    <a:pt x="0" y="344424"/>
                  </a:moveTo>
                  <a:lnTo>
                    <a:pt x="3255" y="297687"/>
                  </a:lnTo>
                  <a:lnTo>
                    <a:pt x="12738" y="252862"/>
                  </a:lnTo>
                  <a:lnTo>
                    <a:pt x="28024" y="210358"/>
                  </a:lnTo>
                  <a:lnTo>
                    <a:pt x="48688" y="170586"/>
                  </a:lnTo>
                  <a:lnTo>
                    <a:pt x="74306" y="133956"/>
                  </a:lnTo>
                  <a:lnTo>
                    <a:pt x="104451" y="100879"/>
                  </a:lnTo>
                  <a:lnTo>
                    <a:pt x="138699" y="71764"/>
                  </a:lnTo>
                  <a:lnTo>
                    <a:pt x="176625" y="47023"/>
                  </a:lnTo>
                  <a:lnTo>
                    <a:pt x="217805" y="27066"/>
                  </a:lnTo>
                  <a:lnTo>
                    <a:pt x="261814" y="12303"/>
                  </a:lnTo>
                  <a:lnTo>
                    <a:pt x="308225" y="3144"/>
                  </a:lnTo>
                  <a:lnTo>
                    <a:pt x="356616" y="0"/>
                  </a:lnTo>
                  <a:lnTo>
                    <a:pt x="405006" y="3144"/>
                  </a:lnTo>
                  <a:lnTo>
                    <a:pt x="451417" y="12303"/>
                  </a:lnTo>
                  <a:lnTo>
                    <a:pt x="495426" y="27066"/>
                  </a:lnTo>
                  <a:lnTo>
                    <a:pt x="536606" y="47023"/>
                  </a:lnTo>
                  <a:lnTo>
                    <a:pt x="574532" y="71764"/>
                  </a:lnTo>
                  <a:lnTo>
                    <a:pt x="608780" y="100879"/>
                  </a:lnTo>
                  <a:lnTo>
                    <a:pt x="638925" y="133956"/>
                  </a:lnTo>
                  <a:lnTo>
                    <a:pt x="664543" y="170586"/>
                  </a:lnTo>
                  <a:lnTo>
                    <a:pt x="685207" y="210358"/>
                  </a:lnTo>
                  <a:lnTo>
                    <a:pt x="700493" y="252862"/>
                  </a:lnTo>
                  <a:lnTo>
                    <a:pt x="709976" y="297687"/>
                  </a:lnTo>
                  <a:lnTo>
                    <a:pt x="713232" y="344424"/>
                  </a:lnTo>
                  <a:lnTo>
                    <a:pt x="709976" y="391160"/>
                  </a:lnTo>
                  <a:lnTo>
                    <a:pt x="700493" y="435985"/>
                  </a:lnTo>
                  <a:lnTo>
                    <a:pt x="685207" y="478489"/>
                  </a:lnTo>
                  <a:lnTo>
                    <a:pt x="664543" y="518261"/>
                  </a:lnTo>
                  <a:lnTo>
                    <a:pt x="638925" y="554891"/>
                  </a:lnTo>
                  <a:lnTo>
                    <a:pt x="608780" y="587968"/>
                  </a:lnTo>
                  <a:lnTo>
                    <a:pt x="574532" y="617083"/>
                  </a:lnTo>
                  <a:lnTo>
                    <a:pt x="536606" y="641824"/>
                  </a:lnTo>
                  <a:lnTo>
                    <a:pt x="495426" y="661781"/>
                  </a:lnTo>
                  <a:lnTo>
                    <a:pt x="451417" y="676544"/>
                  </a:lnTo>
                  <a:lnTo>
                    <a:pt x="405006" y="685703"/>
                  </a:lnTo>
                  <a:lnTo>
                    <a:pt x="356616" y="688848"/>
                  </a:lnTo>
                  <a:lnTo>
                    <a:pt x="308225" y="685703"/>
                  </a:lnTo>
                  <a:lnTo>
                    <a:pt x="261814" y="676544"/>
                  </a:lnTo>
                  <a:lnTo>
                    <a:pt x="217805" y="661781"/>
                  </a:lnTo>
                  <a:lnTo>
                    <a:pt x="176625" y="641824"/>
                  </a:lnTo>
                  <a:lnTo>
                    <a:pt x="138699" y="617083"/>
                  </a:lnTo>
                  <a:lnTo>
                    <a:pt x="104451" y="587968"/>
                  </a:lnTo>
                  <a:lnTo>
                    <a:pt x="74306" y="554891"/>
                  </a:lnTo>
                  <a:lnTo>
                    <a:pt x="48688" y="518261"/>
                  </a:lnTo>
                  <a:lnTo>
                    <a:pt x="28024" y="478489"/>
                  </a:lnTo>
                  <a:lnTo>
                    <a:pt x="12738" y="435985"/>
                  </a:lnTo>
                  <a:lnTo>
                    <a:pt x="3255" y="391160"/>
                  </a:lnTo>
                  <a:lnTo>
                    <a:pt x="0" y="344424"/>
                  </a:lnTo>
                  <a:close/>
                </a:path>
              </a:pathLst>
            </a:custGeom>
            <a:ln w="12699">
              <a:solidFill>
                <a:srgbClr val="2E528F"/>
              </a:solidFill>
            </a:ln>
          </p:spPr>
          <p:txBody>
            <a:bodyPr wrap="square" lIns="0" tIns="0" rIns="0" bIns="0" rtlCol="0"/>
            <a:lstStyle/>
            <a:p>
              <a:endParaRPr sz="1400"/>
            </a:p>
          </p:txBody>
        </p:sp>
        <p:pic>
          <p:nvPicPr>
            <p:cNvPr id="6" name="object 10">
              <a:extLst>
                <a:ext uri="{FF2B5EF4-FFF2-40B4-BE49-F238E27FC236}">
                  <a16:creationId xmlns:a16="http://schemas.microsoft.com/office/drawing/2014/main" id="{662B4CD4-81CD-26E8-1BE6-28337CC8960D}"/>
                </a:ext>
              </a:extLst>
            </p:cNvPr>
            <p:cNvPicPr/>
            <p:nvPr/>
          </p:nvPicPr>
          <p:blipFill>
            <a:blip r:embed="rId5" cstate="print"/>
            <a:stretch>
              <a:fillRect/>
            </a:stretch>
          </p:blipFill>
          <p:spPr>
            <a:xfrm>
              <a:off x="3517207" y="2541975"/>
              <a:ext cx="557783" cy="557783"/>
            </a:xfrm>
            <a:prstGeom prst="rect">
              <a:avLst/>
            </a:prstGeom>
          </p:spPr>
        </p:pic>
      </p:grpSp>
      <p:sp>
        <p:nvSpPr>
          <p:cNvPr id="8" name="object 11">
            <a:extLst>
              <a:ext uri="{FF2B5EF4-FFF2-40B4-BE49-F238E27FC236}">
                <a16:creationId xmlns:a16="http://schemas.microsoft.com/office/drawing/2014/main" id="{ECAD13E8-7BBD-2E29-E7A6-F42047E015DF}"/>
              </a:ext>
            </a:extLst>
          </p:cNvPr>
          <p:cNvSpPr txBox="1"/>
          <p:nvPr/>
        </p:nvSpPr>
        <p:spPr>
          <a:xfrm>
            <a:off x="6827025" y="935935"/>
            <a:ext cx="4017255" cy="731354"/>
          </a:xfrm>
          <a:prstGeom prst="rect">
            <a:avLst/>
          </a:prstGeom>
        </p:spPr>
        <p:txBody>
          <a:bodyPr vert="horz" wrap="square" lIns="0" tIns="12700" rIns="0" bIns="0" rtlCol="0">
            <a:spAutoFit/>
          </a:bodyPr>
          <a:lstStyle/>
          <a:p>
            <a:pPr marL="12700">
              <a:lnSpc>
                <a:spcPts val="4100"/>
              </a:lnSpc>
              <a:spcBef>
                <a:spcPts val="100"/>
              </a:spcBef>
            </a:pPr>
            <a:r>
              <a:rPr sz="2800" b="1" spc="-5" dirty="0">
                <a:latin typeface="Calibri" panose="020F0502020204030204"/>
                <a:cs typeface="Calibri" panose="020F0502020204030204"/>
              </a:rPr>
              <a:t>KBGI</a:t>
            </a:r>
            <a:endParaRPr sz="2800" dirty="0">
              <a:latin typeface="Calibri" panose="020F0502020204030204"/>
              <a:cs typeface="Calibri" panose="020F0502020204030204"/>
            </a:endParaRPr>
          </a:p>
          <a:p>
            <a:pPr marL="52705">
              <a:lnSpc>
                <a:spcPts val="1700"/>
              </a:lnSpc>
            </a:pPr>
            <a:r>
              <a:rPr sz="1100" dirty="0" err="1">
                <a:solidFill>
                  <a:srgbClr val="231F20"/>
                </a:solidFill>
                <a:latin typeface="Verdana" panose="020B0604030504040204"/>
                <a:cs typeface="Verdana" panose="020B0604030504040204"/>
              </a:rPr>
              <a:t>Kompetisi</a:t>
            </a:r>
            <a:r>
              <a:rPr sz="1100" spc="-130" dirty="0">
                <a:solidFill>
                  <a:srgbClr val="231F20"/>
                </a:solidFill>
                <a:latin typeface="Verdana" panose="020B0604030504040204"/>
                <a:cs typeface="Verdana" panose="020B0604030504040204"/>
              </a:rPr>
              <a:t> </a:t>
            </a:r>
            <a:r>
              <a:rPr sz="1100" spc="-10" dirty="0" err="1">
                <a:solidFill>
                  <a:srgbClr val="231F20"/>
                </a:solidFill>
                <a:latin typeface="Verdana" panose="020B0604030504040204"/>
                <a:cs typeface="Verdana" panose="020B0604030504040204"/>
              </a:rPr>
              <a:t>Bangunan</a:t>
            </a:r>
            <a:r>
              <a:rPr lang="en-US" sz="1100" dirty="0">
                <a:latin typeface="Verdana" panose="020B0604030504040204"/>
                <a:cs typeface="Verdana" panose="020B0604030504040204"/>
              </a:rPr>
              <a:t> </a:t>
            </a:r>
            <a:r>
              <a:rPr sz="1100" spc="10" dirty="0">
                <a:solidFill>
                  <a:srgbClr val="231F20"/>
                </a:solidFill>
                <a:latin typeface="Verdana" panose="020B0604030504040204"/>
                <a:cs typeface="Verdana" panose="020B0604030504040204"/>
              </a:rPr>
              <a:t>Gedung</a:t>
            </a:r>
            <a:r>
              <a:rPr sz="1100" spc="-105" dirty="0">
                <a:solidFill>
                  <a:srgbClr val="231F20"/>
                </a:solidFill>
                <a:latin typeface="Verdana" panose="020B0604030504040204"/>
                <a:cs typeface="Verdana" panose="020B0604030504040204"/>
              </a:rPr>
              <a:t> </a:t>
            </a:r>
            <a:r>
              <a:rPr sz="1100" spc="-30" dirty="0">
                <a:solidFill>
                  <a:srgbClr val="231F20"/>
                </a:solidFill>
                <a:latin typeface="Verdana" panose="020B0604030504040204"/>
                <a:cs typeface="Verdana" panose="020B0604030504040204"/>
              </a:rPr>
              <a:t>Indonesia</a:t>
            </a:r>
            <a:endParaRPr sz="1100" dirty="0">
              <a:latin typeface="Verdana" panose="020B0604030504040204"/>
              <a:cs typeface="Verdana" panose="020B0604030504040204"/>
            </a:endParaRPr>
          </a:p>
        </p:txBody>
      </p:sp>
      <p:grpSp>
        <p:nvGrpSpPr>
          <p:cNvPr id="11" name="Group 10">
            <a:extLst>
              <a:ext uri="{FF2B5EF4-FFF2-40B4-BE49-F238E27FC236}">
                <a16:creationId xmlns:a16="http://schemas.microsoft.com/office/drawing/2014/main" id="{D8070A29-89C7-646A-687C-D866656CE2AE}"/>
              </a:ext>
            </a:extLst>
          </p:cNvPr>
          <p:cNvGrpSpPr/>
          <p:nvPr/>
        </p:nvGrpSpPr>
        <p:grpSpPr>
          <a:xfrm>
            <a:off x="70885" y="0"/>
            <a:ext cx="4022143" cy="999142"/>
            <a:chOff x="70885" y="0"/>
            <a:chExt cx="4022143" cy="999142"/>
          </a:xfrm>
        </p:grpSpPr>
        <p:pic>
          <p:nvPicPr>
            <p:cNvPr id="12" name="Picture 11">
              <a:extLst>
                <a:ext uri="{FF2B5EF4-FFF2-40B4-BE49-F238E27FC236}">
                  <a16:creationId xmlns:a16="http://schemas.microsoft.com/office/drawing/2014/main" id="{E46CD709-9206-4050-ECA4-76446C6480D8}"/>
                </a:ext>
              </a:extLst>
            </p:cNvPr>
            <p:cNvPicPr>
              <a:picLocks noChangeAspect="1"/>
            </p:cNvPicPr>
            <p:nvPr/>
          </p:nvPicPr>
          <p:blipFill>
            <a:blip r:embed="rId6"/>
            <a:stretch>
              <a:fillRect/>
            </a:stretch>
          </p:blipFill>
          <p:spPr>
            <a:xfrm>
              <a:off x="70885" y="0"/>
              <a:ext cx="4022143" cy="999142"/>
            </a:xfrm>
            <a:prstGeom prst="rect">
              <a:avLst/>
            </a:prstGeom>
          </p:spPr>
        </p:pic>
        <p:pic>
          <p:nvPicPr>
            <p:cNvPr id="13" name="Picture 12">
              <a:extLst>
                <a:ext uri="{FF2B5EF4-FFF2-40B4-BE49-F238E27FC236}">
                  <a16:creationId xmlns:a16="http://schemas.microsoft.com/office/drawing/2014/main" id="{8B42931A-1388-0FAA-75A9-3C6AFD67FE08}"/>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12115" y="271733"/>
              <a:ext cx="585515" cy="585515"/>
            </a:xfrm>
            <a:prstGeom prst="rect">
              <a:avLst/>
            </a:prstGeom>
            <a:noFill/>
            <a:ln>
              <a:noFill/>
            </a:ln>
          </p:spPr>
        </p:pic>
      </p:grpSp>
    </p:spTree>
    <p:extLst>
      <p:ext uri="{BB962C8B-B14F-4D97-AF65-F5344CB8AC3E}">
        <p14:creationId xmlns:p14="http://schemas.microsoft.com/office/powerpoint/2010/main" val="2381346907"/>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5AFFA9-D199-369F-ACEE-CCE51E865F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608" y="-62405"/>
            <a:ext cx="12445380" cy="7002904"/>
          </a:xfrm>
          <a:prstGeom prst="rect">
            <a:avLst/>
          </a:prstGeom>
        </p:spPr>
      </p:pic>
      <p:pic>
        <p:nvPicPr>
          <p:cNvPr id="27" name="Picture 26">
            <a:extLst>
              <a:ext uri="{FF2B5EF4-FFF2-40B4-BE49-F238E27FC236}">
                <a16:creationId xmlns:a16="http://schemas.microsoft.com/office/drawing/2014/main" id="{5B2520CF-5346-4F6E-B257-47D8C85D26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0860" y="2250868"/>
            <a:ext cx="3761238" cy="2843678"/>
          </a:xfrm>
          <a:prstGeom prst="rect">
            <a:avLst/>
          </a:prstGeom>
        </p:spPr>
      </p:pic>
      <p:sp>
        <p:nvSpPr>
          <p:cNvPr id="28" name="Rectangle 27">
            <a:extLst>
              <a:ext uri="{FF2B5EF4-FFF2-40B4-BE49-F238E27FC236}">
                <a16:creationId xmlns:a16="http://schemas.microsoft.com/office/drawing/2014/main" id="{3E2A7FAD-0B37-366D-E802-220DE88BA8D8}"/>
              </a:ext>
            </a:extLst>
          </p:cNvPr>
          <p:cNvSpPr/>
          <p:nvPr/>
        </p:nvSpPr>
        <p:spPr>
          <a:xfrm>
            <a:off x="3158427" y="5094546"/>
            <a:ext cx="5846103" cy="764312"/>
          </a:xfrm>
          <a:prstGeom prst="rect">
            <a:avLst/>
          </a:prstGeom>
        </p:spPr>
        <p:txBody>
          <a:bodyPr wrap="square">
            <a:spAutoFit/>
          </a:bodyPr>
          <a:lstStyle/>
          <a:p>
            <a:pPr marL="12700" marR="5080" algn="ctr">
              <a:lnSpc>
                <a:spcPct val="100000"/>
              </a:lnSpc>
              <a:spcBef>
                <a:spcPts val="100"/>
              </a:spcBef>
            </a:pPr>
            <a:r>
              <a:rPr lang="en-US" sz="1400" b="1" spc="15" dirty="0">
                <a:solidFill>
                  <a:schemeClr val="accent1">
                    <a:lumMod val="75000"/>
                  </a:schemeClr>
                </a:solidFill>
                <a:latin typeface="Tahoma"/>
                <a:cs typeface="Tahoma"/>
              </a:rPr>
              <a:t>B</a:t>
            </a:r>
            <a:r>
              <a:rPr lang="en-ID" sz="1400" b="1" spc="15" dirty="0">
                <a:solidFill>
                  <a:schemeClr val="accent1">
                    <a:lumMod val="75000"/>
                  </a:schemeClr>
                </a:solidFill>
                <a:latin typeface="Tahoma"/>
                <a:cs typeface="Tahoma"/>
              </a:rPr>
              <a:t>alai </a:t>
            </a:r>
            <a:r>
              <a:rPr lang="en-ID" sz="1400" b="1" spc="15" dirty="0" err="1">
                <a:solidFill>
                  <a:schemeClr val="accent1">
                    <a:lumMod val="75000"/>
                  </a:schemeClr>
                </a:solidFill>
                <a:latin typeface="Tahoma"/>
                <a:cs typeface="Tahoma"/>
              </a:rPr>
              <a:t>Pengembangan</a:t>
            </a:r>
            <a:r>
              <a:rPr lang="en-ID" sz="1400" b="1" spc="15" dirty="0">
                <a:solidFill>
                  <a:schemeClr val="accent1">
                    <a:lumMod val="75000"/>
                  </a:schemeClr>
                </a:solidFill>
                <a:latin typeface="Tahoma"/>
                <a:cs typeface="Tahoma"/>
              </a:rPr>
              <a:t> </a:t>
            </a:r>
            <a:r>
              <a:rPr lang="en-ID" sz="1400" b="1" spc="15" dirty="0" err="1">
                <a:solidFill>
                  <a:schemeClr val="accent1">
                    <a:lumMod val="75000"/>
                  </a:schemeClr>
                </a:solidFill>
                <a:latin typeface="Tahoma"/>
                <a:cs typeface="Tahoma"/>
              </a:rPr>
              <a:t>Talenta</a:t>
            </a:r>
            <a:r>
              <a:rPr lang="en-ID" sz="1400" b="1" spc="15" dirty="0">
                <a:solidFill>
                  <a:schemeClr val="accent1">
                    <a:lumMod val="75000"/>
                  </a:schemeClr>
                </a:solidFill>
                <a:latin typeface="Tahoma"/>
                <a:cs typeface="Tahoma"/>
              </a:rPr>
              <a:t> Indonesia</a:t>
            </a:r>
          </a:p>
          <a:p>
            <a:pPr marL="12700" marR="5080" algn="ctr">
              <a:lnSpc>
                <a:spcPct val="100000"/>
              </a:lnSpc>
              <a:spcBef>
                <a:spcPts val="100"/>
              </a:spcBef>
            </a:pPr>
            <a:r>
              <a:rPr lang="en-US" sz="1400" b="1" spc="15" dirty="0">
                <a:solidFill>
                  <a:schemeClr val="accent1">
                    <a:lumMod val="75000"/>
                  </a:schemeClr>
                </a:solidFill>
                <a:latin typeface="Tahoma"/>
                <a:cs typeface="Tahoma"/>
              </a:rPr>
              <a:t>P</a:t>
            </a:r>
            <a:r>
              <a:rPr lang="en-ID" sz="1400" b="1" spc="15" dirty="0" err="1">
                <a:solidFill>
                  <a:schemeClr val="accent1">
                    <a:lumMod val="75000"/>
                  </a:schemeClr>
                </a:solidFill>
                <a:latin typeface="Tahoma"/>
                <a:cs typeface="Tahoma"/>
              </a:rPr>
              <a:t>usat</a:t>
            </a:r>
            <a:r>
              <a:rPr lang="en-ID" sz="1400" b="1" spc="15" dirty="0">
                <a:solidFill>
                  <a:schemeClr val="accent1">
                    <a:lumMod val="75000"/>
                  </a:schemeClr>
                </a:solidFill>
                <a:latin typeface="Tahoma"/>
                <a:cs typeface="Tahoma"/>
              </a:rPr>
              <a:t> </a:t>
            </a:r>
            <a:r>
              <a:rPr lang="en-ID" sz="1400" b="1" spc="15" dirty="0" err="1">
                <a:solidFill>
                  <a:schemeClr val="accent1">
                    <a:lumMod val="75000"/>
                  </a:schemeClr>
                </a:solidFill>
                <a:latin typeface="Tahoma"/>
                <a:cs typeface="Tahoma"/>
              </a:rPr>
              <a:t>Prestasi</a:t>
            </a:r>
            <a:r>
              <a:rPr lang="en-ID" sz="1400" b="1" spc="15" dirty="0">
                <a:solidFill>
                  <a:schemeClr val="accent1">
                    <a:lumMod val="75000"/>
                  </a:schemeClr>
                </a:solidFill>
                <a:latin typeface="Tahoma"/>
                <a:cs typeface="Tahoma"/>
              </a:rPr>
              <a:t> </a:t>
            </a:r>
            <a:r>
              <a:rPr lang="en-ID" sz="1400" b="1" spc="15" dirty="0" err="1">
                <a:solidFill>
                  <a:schemeClr val="accent1">
                    <a:lumMod val="75000"/>
                  </a:schemeClr>
                </a:solidFill>
                <a:latin typeface="Tahoma"/>
                <a:cs typeface="Tahoma"/>
              </a:rPr>
              <a:t>Nasional</a:t>
            </a:r>
            <a:endParaRPr lang="en-ID" sz="1400" b="1" spc="15" dirty="0">
              <a:solidFill>
                <a:schemeClr val="accent1">
                  <a:lumMod val="75000"/>
                </a:schemeClr>
              </a:solidFill>
              <a:latin typeface="Tahoma"/>
              <a:cs typeface="Tahoma"/>
            </a:endParaRPr>
          </a:p>
          <a:p>
            <a:pPr marL="12700" marR="5080" algn="ctr">
              <a:lnSpc>
                <a:spcPct val="100000"/>
              </a:lnSpc>
              <a:spcBef>
                <a:spcPts val="100"/>
              </a:spcBef>
            </a:pPr>
            <a:r>
              <a:rPr lang="en-US" sz="1400" b="1" spc="15" dirty="0">
                <a:solidFill>
                  <a:schemeClr val="accent1">
                    <a:lumMod val="75000"/>
                  </a:schemeClr>
                </a:solidFill>
                <a:latin typeface="Tahoma"/>
                <a:cs typeface="Tahoma"/>
              </a:rPr>
              <a:t>K</a:t>
            </a:r>
            <a:r>
              <a:rPr lang="en-ID" sz="1400" b="1" spc="15" dirty="0" err="1">
                <a:solidFill>
                  <a:schemeClr val="accent1">
                    <a:lumMod val="75000"/>
                  </a:schemeClr>
                </a:solidFill>
                <a:latin typeface="Tahoma"/>
                <a:cs typeface="Tahoma"/>
              </a:rPr>
              <a:t>ementerian</a:t>
            </a:r>
            <a:r>
              <a:rPr lang="en-ID" sz="1400" b="1" spc="15" dirty="0">
                <a:solidFill>
                  <a:schemeClr val="accent1">
                    <a:lumMod val="75000"/>
                  </a:schemeClr>
                </a:solidFill>
                <a:latin typeface="Tahoma"/>
                <a:cs typeface="Tahoma"/>
              </a:rPr>
              <a:t> Pendidikan, </a:t>
            </a:r>
            <a:r>
              <a:rPr lang="en-ID" sz="1400" b="1" spc="15" dirty="0" err="1">
                <a:solidFill>
                  <a:schemeClr val="accent1">
                    <a:lumMod val="75000"/>
                  </a:schemeClr>
                </a:solidFill>
                <a:latin typeface="Tahoma"/>
                <a:cs typeface="Tahoma"/>
              </a:rPr>
              <a:t>Kebudayaan</a:t>
            </a:r>
            <a:r>
              <a:rPr lang="en-ID" sz="1400" b="1" spc="15" dirty="0">
                <a:solidFill>
                  <a:schemeClr val="accent1">
                    <a:lumMod val="75000"/>
                  </a:schemeClr>
                </a:solidFill>
                <a:latin typeface="Tahoma"/>
                <a:cs typeface="Tahoma"/>
              </a:rPr>
              <a:t>, </a:t>
            </a:r>
            <a:r>
              <a:rPr lang="en-ID" sz="1400" b="1" spc="15" dirty="0" err="1">
                <a:solidFill>
                  <a:schemeClr val="accent1">
                    <a:lumMod val="75000"/>
                  </a:schemeClr>
                </a:solidFill>
                <a:latin typeface="Tahoma"/>
                <a:cs typeface="Tahoma"/>
              </a:rPr>
              <a:t>Riset</a:t>
            </a:r>
            <a:r>
              <a:rPr lang="en-ID" sz="1400" b="1" spc="15" dirty="0">
                <a:solidFill>
                  <a:schemeClr val="accent1">
                    <a:lumMod val="75000"/>
                  </a:schemeClr>
                </a:solidFill>
                <a:latin typeface="Tahoma"/>
                <a:cs typeface="Tahoma"/>
              </a:rPr>
              <a:t>, dan </a:t>
            </a:r>
            <a:r>
              <a:rPr lang="en-ID" sz="1400" b="1" spc="15" dirty="0" err="1">
                <a:solidFill>
                  <a:schemeClr val="accent1">
                    <a:lumMod val="75000"/>
                  </a:schemeClr>
                </a:solidFill>
                <a:latin typeface="Tahoma"/>
                <a:cs typeface="Tahoma"/>
              </a:rPr>
              <a:t>Teknologi</a:t>
            </a:r>
            <a:endParaRPr lang="en-ID" sz="1400" b="1" dirty="0">
              <a:solidFill>
                <a:schemeClr val="accent1">
                  <a:lumMod val="75000"/>
                </a:schemeClr>
              </a:solidFill>
              <a:latin typeface="Tahoma"/>
              <a:cs typeface="Tahoma"/>
            </a:endParaRPr>
          </a:p>
        </p:txBody>
      </p:sp>
      <p:sp>
        <p:nvSpPr>
          <p:cNvPr id="29" name="TextBox 28">
            <a:extLst>
              <a:ext uri="{FF2B5EF4-FFF2-40B4-BE49-F238E27FC236}">
                <a16:creationId xmlns:a16="http://schemas.microsoft.com/office/drawing/2014/main" id="{2D1F9952-C01C-B1AD-B29B-AFE66428A501}"/>
              </a:ext>
            </a:extLst>
          </p:cNvPr>
          <p:cNvSpPr txBox="1"/>
          <p:nvPr/>
        </p:nvSpPr>
        <p:spPr>
          <a:xfrm>
            <a:off x="658341" y="1359638"/>
            <a:ext cx="10623946" cy="707886"/>
          </a:xfrm>
          <a:prstGeom prst="rect">
            <a:avLst/>
          </a:prstGeom>
          <a:noFill/>
        </p:spPr>
        <p:txBody>
          <a:bodyPr wrap="square">
            <a:spAutoFit/>
          </a:bodyPr>
          <a:lstStyle/>
          <a:p>
            <a:pPr algn="ctr"/>
            <a:r>
              <a:rPr lang="en-US" sz="4000" b="1" spc="-5" dirty="0"/>
              <a:t>TERIMA KASIH</a:t>
            </a:r>
            <a:endParaRPr lang="en-US" sz="4000" b="1" dirty="0"/>
          </a:p>
        </p:txBody>
      </p:sp>
      <p:grpSp>
        <p:nvGrpSpPr>
          <p:cNvPr id="3" name="object 7">
            <a:extLst>
              <a:ext uri="{FF2B5EF4-FFF2-40B4-BE49-F238E27FC236}">
                <a16:creationId xmlns:a16="http://schemas.microsoft.com/office/drawing/2014/main" id="{DCB71093-9FB2-03C5-DDB0-9212BEC7B93A}"/>
              </a:ext>
            </a:extLst>
          </p:cNvPr>
          <p:cNvGrpSpPr/>
          <p:nvPr/>
        </p:nvGrpSpPr>
        <p:grpSpPr>
          <a:xfrm>
            <a:off x="5664302" y="184242"/>
            <a:ext cx="1003271" cy="971433"/>
            <a:chOff x="3442276" y="2454852"/>
            <a:chExt cx="726440" cy="701675"/>
          </a:xfrm>
        </p:grpSpPr>
        <p:sp>
          <p:nvSpPr>
            <p:cNvPr id="5" name="object 8">
              <a:extLst>
                <a:ext uri="{FF2B5EF4-FFF2-40B4-BE49-F238E27FC236}">
                  <a16:creationId xmlns:a16="http://schemas.microsoft.com/office/drawing/2014/main" id="{6A14315F-26DD-2BD5-5CD6-23C6843F624A}"/>
                </a:ext>
              </a:extLst>
            </p:cNvPr>
            <p:cNvSpPr/>
            <p:nvPr/>
          </p:nvSpPr>
          <p:spPr>
            <a:xfrm>
              <a:off x="3448626" y="2461202"/>
              <a:ext cx="713740" cy="688975"/>
            </a:xfrm>
            <a:custGeom>
              <a:avLst/>
              <a:gdLst/>
              <a:ahLst/>
              <a:cxnLst/>
              <a:rect l="l" t="t" r="r" b="b"/>
              <a:pathLst>
                <a:path w="713739" h="688975">
                  <a:moveTo>
                    <a:pt x="356616" y="0"/>
                  </a:moveTo>
                  <a:lnTo>
                    <a:pt x="308225" y="3144"/>
                  </a:lnTo>
                  <a:lnTo>
                    <a:pt x="261814" y="12303"/>
                  </a:lnTo>
                  <a:lnTo>
                    <a:pt x="217805" y="27066"/>
                  </a:lnTo>
                  <a:lnTo>
                    <a:pt x="176625" y="47023"/>
                  </a:lnTo>
                  <a:lnTo>
                    <a:pt x="138699" y="71764"/>
                  </a:lnTo>
                  <a:lnTo>
                    <a:pt x="104451" y="100879"/>
                  </a:lnTo>
                  <a:lnTo>
                    <a:pt x="74306" y="133956"/>
                  </a:lnTo>
                  <a:lnTo>
                    <a:pt x="48688" y="170586"/>
                  </a:lnTo>
                  <a:lnTo>
                    <a:pt x="28024" y="210358"/>
                  </a:lnTo>
                  <a:lnTo>
                    <a:pt x="12738" y="252862"/>
                  </a:lnTo>
                  <a:lnTo>
                    <a:pt x="3255" y="297687"/>
                  </a:lnTo>
                  <a:lnTo>
                    <a:pt x="0" y="344424"/>
                  </a:lnTo>
                  <a:lnTo>
                    <a:pt x="3255" y="391160"/>
                  </a:lnTo>
                  <a:lnTo>
                    <a:pt x="12738" y="435985"/>
                  </a:lnTo>
                  <a:lnTo>
                    <a:pt x="28024" y="478489"/>
                  </a:lnTo>
                  <a:lnTo>
                    <a:pt x="48688" y="518261"/>
                  </a:lnTo>
                  <a:lnTo>
                    <a:pt x="74306" y="554891"/>
                  </a:lnTo>
                  <a:lnTo>
                    <a:pt x="104451" y="587968"/>
                  </a:lnTo>
                  <a:lnTo>
                    <a:pt x="138699" y="617083"/>
                  </a:lnTo>
                  <a:lnTo>
                    <a:pt x="176625" y="641824"/>
                  </a:lnTo>
                  <a:lnTo>
                    <a:pt x="217805" y="661781"/>
                  </a:lnTo>
                  <a:lnTo>
                    <a:pt x="261814" y="676544"/>
                  </a:lnTo>
                  <a:lnTo>
                    <a:pt x="308225" y="685703"/>
                  </a:lnTo>
                  <a:lnTo>
                    <a:pt x="356616" y="688848"/>
                  </a:lnTo>
                  <a:lnTo>
                    <a:pt x="405006" y="685703"/>
                  </a:lnTo>
                  <a:lnTo>
                    <a:pt x="451417" y="676544"/>
                  </a:lnTo>
                  <a:lnTo>
                    <a:pt x="495426" y="661781"/>
                  </a:lnTo>
                  <a:lnTo>
                    <a:pt x="536606" y="641824"/>
                  </a:lnTo>
                  <a:lnTo>
                    <a:pt x="574532" y="617083"/>
                  </a:lnTo>
                  <a:lnTo>
                    <a:pt x="608780" y="587968"/>
                  </a:lnTo>
                  <a:lnTo>
                    <a:pt x="638925" y="554891"/>
                  </a:lnTo>
                  <a:lnTo>
                    <a:pt x="664543" y="518261"/>
                  </a:lnTo>
                  <a:lnTo>
                    <a:pt x="685207" y="478489"/>
                  </a:lnTo>
                  <a:lnTo>
                    <a:pt x="700493" y="435985"/>
                  </a:lnTo>
                  <a:lnTo>
                    <a:pt x="709976" y="391160"/>
                  </a:lnTo>
                  <a:lnTo>
                    <a:pt x="713232" y="344424"/>
                  </a:lnTo>
                  <a:lnTo>
                    <a:pt x="709976" y="297687"/>
                  </a:lnTo>
                  <a:lnTo>
                    <a:pt x="700493" y="252862"/>
                  </a:lnTo>
                  <a:lnTo>
                    <a:pt x="685207" y="210358"/>
                  </a:lnTo>
                  <a:lnTo>
                    <a:pt x="664543" y="170586"/>
                  </a:lnTo>
                  <a:lnTo>
                    <a:pt x="638925" y="133956"/>
                  </a:lnTo>
                  <a:lnTo>
                    <a:pt x="608780" y="100879"/>
                  </a:lnTo>
                  <a:lnTo>
                    <a:pt x="574532" y="71764"/>
                  </a:lnTo>
                  <a:lnTo>
                    <a:pt x="536606" y="47023"/>
                  </a:lnTo>
                  <a:lnTo>
                    <a:pt x="495426" y="27066"/>
                  </a:lnTo>
                  <a:lnTo>
                    <a:pt x="451417" y="12303"/>
                  </a:lnTo>
                  <a:lnTo>
                    <a:pt x="405006" y="3144"/>
                  </a:lnTo>
                  <a:lnTo>
                    <a:pt x="356616" y="0"/>
                  </a:lnTo>
                  <a:close/>
                </a:path>
              </a:pathLst>
            </a:custGeom>
            <a:solidFill>
              <a:srgbClr val="E7E6E6"/>
            </a:solidFill>
          </p:spPr>
          <p:txBody>
            <a:bodyPr wrap="square" lIns="0" tIns="0" rIns="0" bIns="0" rtlCol="0"/>
            <a:lstStyle/>
            <a:p>
              <a:endParaRPr sz="1400"/>
            </a:p>
          </p:txBody>
        </p:sp>
        <p:sp>
          <p:nvSpPr>
            <p:cNvPr id="6" name="object 9">
              <a:extLst>
                <a:ext uri="{FF2B5EF4-FFF2-40B4-BE49-F238E27FC236}">
                  <a16:creationId xmlns:a16="http://schemas.microsoft.com/office/drawing/2014/main" id="{4765C2AB-8FEE-1495-A861-FB26878887EF}"/>
                </a:ext>
              </a:extLst>
            </p:cNvPr>
            <p:cNvSpPr/>
            <p:nvPr/>
          </p:nvSpPr>
          <p:spPr>
            <a:xfrm>
              <a:off x="3448626" y="2461202"/>
              <a:ext cx="713740" cy="688975"/>
            </a:xfrm>
            <a:custGeom>
              <a:avLst/>
              <a:gdLst/>
              <a:ahLst/>
              <a:cxnLst/>
              <a:rect l="l" t="t" r="r" b="b"/>
              <a:pathLst>
                <a:path w="713739" h="688975">
                  <a:moveTo>
                    <a:pt x="0" y="344424"/>
                  </a:moveTo>
                  <a:lnTo>
                    <a:pt x="3255" y="297687"/>
                  </a:lnTo>
                  <a:lnTo>
                    <a:pt x="12738" y="252862"/>
                  </a:lnTo>
                  <a:lnTo>
                    <a:pt x="28024" y="210358"/>
                  </a:lnTo>
                  <a:lnTo>
                    <a:pt x="48688" y="170586"/>
                  </a:lnTo>
                  <a:lnTo>
                    <a:pt x="74306" y="133956"/>
                  </a:lnTo>
                  <a:lnTo>
                    <a:pt x="104451" y="100879"/>
                  </a:lnTo>
                  <a:lnTo>
                    <a:pt x="138699" y="71764"/>
                  </a:lnTo>
                  <a:lnTo>
                    <a:pt x="176625" y="47023"/>
                  </a:lnTo>
                  <a:lnTo>
                    <a:pt x="217805" y="27066"/>
                  </a:lnTo>
                  <a:lnTo>
                    <a:pt x="261814" y="12303"/>
                  </a:lnTo>
                  <a:lnTo>
                    <a:pt x="308225" y="3144"/>
                  </a:lnTo>
                  <a:lnTo>
                    <a:pt x="356616" y="0"/>
                  </a:lnTo>
                  <a:lnTo>
                    <a:pt x="405006" y="3144"/>
                  </a:lnTo>
                  <a:lnTo>
                    <a:pt x="451417" y="12303"/>
                  </a:lnTo>
                  <a:lnTo>
                    <a:pt x="495426" y="27066"/>
                  </a:lnTo>
                  <a:lnTo>
                    <a:pt x="536606" y="47023"/>
                  </a:lnTo>
                  <a:lnTo>
                    <a:pt x="574532" y="71764"/>
                  </a:lnTo>
                  <a:lnTo>
                    <a:pt x="608780" y="100879"/>
                  </a:lnTo>
                  <a:lnTo>
                    <a:pt x="638925" y="133956"/>
                  </a:lnTo>
                  <a:lnTo>
                    <a:pt x="664543" y="170586"/>
                  </a:lnTo>
                  <a:lnTo>
                    <a:pt x="685207" y="210358"/>
                  </a:lnTo>
                  <a:lnTo>
                    <a:pt x="700493" y="252862"/>
                  </a:lnTo>
                  <a:lnTo>
                    <a:pt x="709976" y="297687"/>
                  </a:lnTo>
                  <a:lnTo>
                    <a:pt x="713232" y="344424"/>
                  </a:lnTo>
                  <a:lnTo>
                    <a:pt x="709976" y="391160"/>
                  </a:lnTo>
                  <a:lnTo>
                    <a:pt x="700493" y="435985"/>
                  </a:lnTo>
                  <a:lnTo>
                    <a:pt x="685207" y="478489"/>
                  </a:lnTo>
                  <a:lnTo>
                    <a:pt x="664543" y="518261"/>
                  </a:lnTo>
                  <a:lnTo>
                    <a:pt x="638925" y="554891"/>
                  </a:lnTo>
                  <a:lnTo>
                    <a:pt x="608780" y="587968"/>
                  </a:lnTo>
                  <a:lnTo>
                    <a:pt x="574532" y="617083"/>
                  </a:lnTo>
                  <a:lnTo>
                    <a:pt x="536606" y="641824"/>
                  </a:lnTo>
                  <a:lnTo>
                    <a:pt x="495426" y="661781"/>
                  </a:lnTo>
                  <a:lnTo>
                    <a:pt x="451417" y="676544"/>
                  </a:lnTo>
                  <a:lnTo>
                    <a:pt x="405006" y="685703"/>
                  </a:lnTo>
                  <a:lnTo>
                    <a:pt x="356616" y="688848"/>
                  </a:lnTo>
                  <a:lnTo>
                    <a:pt x="308225" y="685703"/>
                  </a:lnTo>
                  <a:lnTo>
                    <a:pt x="261814" y="676544"/>
                  </a:lnTo>
                  <a:lnTo>
                    <a:pt x="217805" y="661781"/>
                  </a:lnTo>
                  <a:lnTo>
                    <a:pt x="176625" y="641824"/>
                  </a:lnTo>
                  <a:lnTo>
                    <a:pt x="138699" y="617083"/>
                  </a:lnTo>
                  <a:lnTo>
                    <a:pt x="104451" y="587968"/>
                  </a:lnTo>
                  <a:lnTo>
                    <a:pt x="74306" y="554891"/>
                  </a:lnTo>
                  <a:lnTo>
                    <a:pt x="48688" y="518261"/>
                  </a:lnTo>
                  <a:lnTo>
                    <a:pt x="28024" y="478489"/>
                  </a:lnTo>
                  <a:lnTo>
                    <a:pt x="12738" y="435985"/>
                  </a:lnTo>
                  <a:lnTo>
                    <a:pt x="3255" y="391160"/>
                  </a:lnTo>
                  <a:lnTo>
                    <a:pt x="0" y="344424"/>
                  </a:lnTo>
                  <a:close/>
                </a:path>
              </a:pathLst>
            </a:custGeom>
            <a:ln w="12699">
              <a:solidFill>
                <a:srgbClr val="2E528F"/>
              </a:solidFill>
            </a:ln>
          </p:spPr>
          <p:txBody>
            <a:bodyPr wrap="square" lIns="0" tIns="0" rIns="0" bIns="0" rtlCol="0"/>
            <a:lstStyle/>
            <a:p>
              <a:endParaRPr sz="1400"/>
            </a:p>
          </p:txBody>
        </p:sp>
        <p:pic>
          <p:nvPicPr>
            <p:cNvPr id="7" name="object 10">
              <a:extLst>
                <a:ext uri="{FF2B5EF4-FFF2-40B4-BE49-F238E27FC236}">
                  <a16:creationId xmlns:a16="http://schemas.microsoft.com/office/drawing/2014/main" id="{DECFD71E-9278-F100-71DE-D8637CA99720}"/>
                </a:ext>
              </a:extLst>
            </p:cNvPr>
            <p:cNvPicPr/>
            <p:nvPr/>
          </p:nvPicPr>
          <p:blipFill>
            <a:blip r:embed="rId4" cstate="print"/>
            <a:stretch>
              <a:fillRect/>
            </a:stretch>
          </p:blipFill>
          <p:spPr>
            <a:xfrm>
              <a:off x="3517207" y="2541975"/>
              <a:ext cx="557783" cy="557783"/>
            </a:xfrm>
            <a:prstGeom prst="rect">
              <a:avLst/>
            </a:prstGeom>
          </p:spPr>
        </p:pic>
      </p:grpSp>
      <p:pic>
        <p:nvPicPr>
          <p:cNvPr id="8" name="Picture 7">
            <a:extLst>
              <a:ext uri="{FF2B5EF4-FFF2-40B4-BE49-F238E27FC236}">
                <a16:creationId xmlns:a16="http://schemas.microsoft.com/office/drawing/2014/main" id="{E8AA4097-B593-F291-FFF4-BF97CEE5EE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72092" y="2280"/>
            <a:ext cx="1883806" cy="1171137"/>
          </a:xfrm>
          <a:prstGeom prst="rect">
            <a:avLst/>
          </a:prstGeom>
        </p:spPr>
      </p:pic>
      <p:grpSp>
        <p:nvGrpSpPr>
          <p:cNvPr id="12" name="Group 11">
            <a:extLst>
              <a:ext uri="{FF2B5EF4-FFF2-40B4-BE49-F238E27FC236}">
                <a16:creationId xmlns:a16="http://schemas.microsoft.com/office/drawing/2014/main" id="{69824CB8-13B2-3397-6F8D-E6CC3B672E6F}"/>
              </a:ext>
            </a:extLst>
          </p:cNvPr>
          <p:cNvGrpSpPr/>
          <p:nvPr/>
        </p:nvGrpSpPr>
        <p:grpSpPr>
          <a:xfrm>
            <a:off x="70885" y="0"/>
            <a:ext cx="4022143" cy="999142"/>
            <a:chOff x="70885" y="0"/>
            <a:chExt cx="4022143" cy="999142"/>
          </a:xfrm>
        </p:grpSpPr>
        <p:pic>
          <p:nvPicPr>
            <p:cNvPr id="10" name="Picture 9">
              <a:extLst>
                <a:ext uri="{FF2B5EF4-FFF2-40B4-BE49-F238E27FC236}">
                  <a16:creationId xmlns:a16="http://schemas.microsoft.com/office/drawing/2014/main" id="{D343B270-860B-253B-FDB5-B825B72331F4}"/>
                </a:ext>
              </a:extLst>
            </p:cNvPr>
            <p:cNvPicPr>
              <a:picLocks noChangeAspect="1"/>
            </p:cNvPicPr>
            <p:nvPr/>
          </p:nvPicPr>
          <p:blipFill>
            <a:blip r:embed="rId6"/>
            <a:stretch>
              <a:fillRect/>
            </a:stretch>
          </p:blipFill>
          <p:spPr>
            <a:xfrm>
              <a:off x="70885" y="0"/>
              <a:ext cx="4022143" cy="999142"/>
            </a:xfrm>
            <a:prstGeom prst="rect">
              <a:avLst/>
            </a:prstGeom>
          </p:spPr>
        </p:pic>
        <p:pic>
          <p:nvPicPr>
            <p:cNvPr id="11" name="Picture 10">
              <a:extLst>
                <a:ext uri="{FF2B5EF4-FFF2-40B4-BE49-F238E27FC236}">
                  <a16:creationId xmlns:a16="http://schemas.microsoft.com/office/drawing/2014/main" id="{D160A417-0EC3-A420-BCAE-4EC207CD335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12115" y="271733"/>
              <a:ext cx="585515" cy="585515"/>
            </a:xfrm>
            <a:prstGeom prst="rect">
              <a:avLst/>
            </a:prstGeom>
            <a:noFill/>
            <a:ln>
              <a:noFill/>
            </a:ln>
          </p:spPr>
        </p:pic>
      </p:grpSp>
    </p:spTree>
    <p:extLst>
      <p:ext uri="{BB962C8B-B14F-4D97-AF65-F5344CB8AC3E}">
        <p14:creationId xmlns:p14="http://schemas.microsoft.com/office/powerpoint/2010/main" val="8216565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7E0D298-6D88-60ED-1E86-D7217B00FE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608" y="-62405"/>
            <a:ext cx="12445380" cy="7002904"/>
          </a:xfrm>
          <a:prstGeom prst="rect">
            <a:avLst/>
          </a:prstGeom>
        </p:spPr>
      </p:pic>
      <p:pic>
        <p:nvPicPr>
          <p:cNvPr id="19" name="Picture 18">
            <a:extLst>
              <a:ext uri="{FF2B5EF4-FFF2-40B4-BE49-F238E27FC236}">
                <a16:creationId xmlns:a16="http://schemas.microsoft.com/office/drawing/2014/main" id="{878AA700-1F9C-DF48-39BE-7DB60AF3026E}"/>
              </a:ext>
            </a:extLst>
          </p:cNvPr>
          <p:cNvPicPr>
            <a:picLocks noChangeAspect="1"/>
          </p:cNvPicPr>
          <p:nvPr/>
        </p:nvPicPr>
        <p:blipFill>
          <a:blip r:embed="rId3"/>
          <a:stretch>
            <a:fillRect/>
          </a:stretch>
        </p:blipFill>
        <p:spPr>
          <a:xfrm>
            <a:off x="-257608" y="3472476"/>
            <a:ext cx="12445380" cy="2862414"/>
          </a:xfrm>
          <a:prstGeom prst="rect">
            <a:avLst/>
          </a:prstGeom>
        </p:spPr>
      </p:pic>
      <p:sp>
        <p:nvSpPr>
          <p:cNvPr id="2" name="Title 5">
            <a:extLst>
              <a:ext uri="{FF2B5EF4-FFF2-40B4-BE49-F238E27FC236}">
                <a16:creationId xmlns:a16="http://schemas.microsoft.com/office/drawing/2014/main" id="{8084B2C7-F841-C0A6-50BB-5BEA40ADAD9E}"/>
              </a:ext>
            </a:extLst>
          </p:cNvPr>
          <p:cNvSpPr>
            <a:spLocks noGrp="1"/>
          </p:cNvSpPr>
          <p:nvPr>
            <p:ph type="title"/>
          </p:nvPr>
        </p:nvSpPr>
        <p:spPr>
          <a:xfrm>
            <a:off x="57968" y="1318307"/>
            <a:ext cx="10752147" cy="1260102"/>
          </a:xfrm>
        </p:spPr>
        <p:txBody>
          <a:bodyPr>
            <a:normAutofit fontScale="90000"/>
          </a:bodyPr>
          <a:lstStyle/>
          <a:p>
            <a:pPr algn="ctr"/>
            <a:r>
              <a:rPr lang="en-US" b="1" dirty="0">
                <a:solidFill>
                  <a:srgbClr val="FF6900"/>
                </a:solidFill>
                <a:latin typeface="Arial" panose="020B0604020202020204" pitchFamily="34" charset="0"/>
                <a:cs typeface="Arial" panose="020B0604020202020204" pitchFamily="34" charset="0"/>
              </a:rPr>
              <a:t>KOMPETISI BANGUNAN </a:t>
            </a:r>
            <a:br>
              <a:rPr lang="en-US" b="1" dirty="0">
                <a:solidFill>
                  <a:srgbClr val="FF6900"/>
                </a:solidFill>
                <a:latin typeface="Arial" panose="020B0604020202020204" pitchFamily="34" charset="0"/>
                <a:cs typeface="Arial" panose="020B0604020202020204" pitchFamily="34" charset="0"/>
              </a:rPr>
            </a:br>
            <a:r>
              <a:rPr lang="en-US" b="1" dirty="0">
                <a:solidFill>
                  <a:srgbClr val="FF6900"/>
                </a:solidFill>
                <a:latin typeface="Arial" panose="020B0604020202020204" pitchFamily="34" charset="0"/>
                <a:cs typeface="Arial" panose="020B0604020202020204" pitchFamily="34" charset="0"/>
              </a:rPr>
              <a:t>GEDUNG INDONESIA (KBGI)</a:t>
            </a:r>
            <a:endParaRPr lang="en-ID" b="1" dirty="0">
              <a:solidFill>
                <a:srgbClr val="FF6900"/>
              </a:solidFill>
              <a:latin typeface="Arial" panose="020B0604020202020204" pitchFamily="34" charset="0"/>
              <a:cs typeface="Arial" panose="020B0604020202020204" pitchFamily="34" charset="0"/>
            </a:endParaRPr>
          </a:p>
        </p:txBody>
      </p:sp>
      <p:sp>
        <p:nvSpPr>
          <p:cNvPr id="14" name="object 11">
            <a:extLst>
              <a:ext uri="{FF2B5EF4-FFF2-40B4-BE49-F238E27FC236}">
                <a16:creationId xmlns:a16="http://schemas.microsoft.com/office/drawing/2014/main" id="{9ABC5E28-4362-CB10-1403-FBC9FA524DD4}"/>
              </a:ext>
            </a:extLst>
          </p:cNvPr>
          <p:cNvSpPr txBox="1"/>
          <p:nvPr/>
        </p:nvSpPr>
        <p:spPr>
          <a:xfrm>
            <a:off x="5553389" y="152163"/>
            <a:ext cx="4017255" cy="731354"/>
          </a:xfrm>
          <a:prstGeom prst="rect">
            <a:avLst/>
          </a:prstGeom>
        </p:spPr>
        <p:txBody>
          <a:bodyPr vert="horz" wrap="square" lIns="0" tIns="12700" rIns="0" bIns="0" rtlCol="0">
            <a:spAutoFit/>
          </a:bodyPr>
          <a:lstStyle/>
          <a:p>
            <a:pPr marL="12700">
              <a:lnSpc>
                <a:spcPts val="4100"/>
              </a:lnSpc>
              <a:spcBef>
                <a:spcPts val="100"/>
              </a:spcBef>
            </a:pPr>
            <a:endParaRPr lang="en-US" sz="2800" b="1" spc="-5" dirty="0">
              <a:latin typeface="Calibri" panose="020F0502020204030204"/>
              <a:cs typeface="Calibri" panose="020F0502020204030204"/>
            </a:endParaRPr>
          </a:p>
          <a:p>
            <a:pPr marL="52705">
              <a:lnSpc>
                <a:spcPts val="1700"/>
              </a:lnSpc>
            </a:pPr>
            <a:endParaRPr sz="1100" dirty="0">
              <a:latin typeface="Verdana" panose="020B0604030504040204"/>
              <a:cs typeface="Verdana" panose="020B0604030504040204"/>
            </a:endParaRPr>
          </a:p>
        </p:txBody>
      </p:sp>
      <p:pic>
        <p:nvPicPr>
          <p:cNvPr id="21" name="Picture 20">
            <a:extLst>
              <a:ext uri="{FF2B5EF4-FFF2-40B4-BE49-F238E27FC236}">
                <a16:creationId xmlns:a16="http://schemas.microsoft.com/office/drawing/2014/main" id="{A9886FA6-8376-07A3-6AAD-B3F5006150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090" y="5556803"/>
            <a:ext cx="2093011" cy="1301197"/>
          </a:xfrm>
          <a:prstGeom prst="rect">
            <a:avLst/>
          </a:prstGeom>
        </p:spPr>
      </p:pic>
      <p:sp>
        <p:nvSpPr>
          <p:cNvPr id="4" name="Title 5">
            <a:extLst>
              <a:ext uri="{FF2B5EF4-FFF2-40B4-BE49-F238E27FC236}">
                <a16:creationId xmlns:a16="http://schemas.microsoft.com/office/drawing/2014/main" id="{5493D5F4-CA6E-1D16-167A-9E359A07DD03}"/>
              </a:ext>
            </a:extLst>
          </p:cNvPr>
          <p:cNvSpPr txBox="1">
            <a:spLocks/>
          </p:cNvSpPr>
          <p:nvPr/>
        </p:nvSpPr>
        <p:spPr>
          <a:xfrm>
            <a:off x="1419284" y="2668165"/>
            <a:ext cx="9609614" cy="142432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C2C5C"/>
                </a:solidFill>
                <a:latin typeface="Arial" panose="020B0604020202020204" pitchFamily="34" charset="0"/>
                <a:cs typeface="Arial" panose="020B0604020202020204" pitchFamily="34" charset="0"/>
              </a:rPr>
              <a:t>KOMPETISI JEMBATAN INDONESIA (KJI)</a:t>
            </a:r>
            <a:endParaRPr lang="en-ID" b="1" dirty="0">
              <a:solidFill>
                <a:srgbClr val="FF6900"/>
              </a:solidFill>
              <a:latin typeface="Arial" panose="020B0604020202020204" pitchFamily="34" charset="0"/>
              <a:cs typeface="Arial" panose="020B0604020202020204" pitchFamily="34" charset="0"/>
            </a:endParaRPr>
          </a:p>
        </p:txBody>
      </p:sp>
      <p:grpSp>
        <p:nvGrpSpPr>
          <p:cNvPr id="5" name="object 7">
            <a:extLst>
              <a:ext uri="{FF2B5EF4-FFF2-40B4-BE49-F238E27FC236}">
                <a16:creationId xmlns:a16="http://schemas.microsoft.com/office/drawing/2014/main" id="{789F5FAE-99F4-BF53-E381-1ABADFADDC22}"/>
              </a:ext>
            </a:extLst>
          </p:cNvPr>
          <p:cNvGrpSpPr/>
          <p:nvPr/>
        </p:nvGrpSpPr>
        <p:grpSpPr>
          <a:xfrm>
            <a:off x="4550118" y="73686"/>
            <a:ext cx="1003271" cy="971433"/>
            <a:chOff x="3442276" y="2454852"/>
            <a:chExt cx="726440" cy="701675"/>
          </a:xfrm>
        </p:grpSpPr>
        <p:sp>
          <p:nvSpPr>
            <p:cNvPr id="6" name="object 8">
              <a:extLst>
                <a:ext uri="{FF2B5EF4-FFF2-40B4-BE49-F238E27FC236}">
                  <a16:creationId xmlns:a16="http://schemas.microsoft.com/office/drawing/2014/main" id="{CE627BFD-CCB6-7990-2778-CE3A0521CBB5}"/>
                </a:ext>
              </a:extLst>
            </p:cNvPr>
            <p:cNvSpPr/>
            <p:nvPr/>
          </p:nvSpPr>
          <p:spPr>
            <a:xfrm>
              <a:off x="3448626" y="2461202"/>
              <a:ext cx="713740" cy="688975"/>
            </a:xfrm>
            <a:custGeom>
              <a:avLst/>
              <a:gdLst/>
              <a:ahLst/>
              <a:cxnLst/>
              <a:rect l="l" t="t" r="r" b="b"/>
              <a:pathLst>
                <a:path w="713739" h="688975">
                  <a:moveTo>
                    <a:pt x="356616" y="0"/>
                  </a:moveTo>
                  <a:lnTo>
                    <a:pt x="308225" y="3144"/>
                  </a:lnTo>
                  <a:lnTo>
                    <a:pt x="261814" y="12303"/>
                  </a:lnTo>
                  <a:lnTo>
                    <a:pt x="217805" y="27066"/>
                  </a:lnTo>
                  <a:lnTo>
                    <a:pt x="176625" y="47023"/>
                  </a:lnTo>
                  <a:lnTo>
                    <a:pt x="138699" y="71764"/>
                  </a:lnTo>
                  <a:lnTo>
                    <a:pt x="104451" y="100879"/>
                  </a:lnTo>
                  <a:lnTo>
                    <a:pt x="74306" y="133956"/>
                  </a:lnTo>
                  <a:lnTo>
                    <a:pt x="48688" y="170586"/>
                  </a:lnTo>
                  <a:lnTo>
                    <a:pt x="28024" y="210358"/>
                  </a:lnTo>
                  <a:lnTo>
                    <a:pt x="12738" y="252862"/>
                  </a:lnTo>
                  <a:lnTo>
                    <a:pt x="3255" y="297687"/>
                  </a:lnTo>
                  <a:lnTo>
                    <a:pt x="0" y="344424"/>
                  </a:lnTo>
                  <a:lnTo>
                    <a:pt x="3255" y="391160"/>
                  </a:lnTo>
                  <a:lnTo>
                    <a:pt x="12738" y="435985"/>
                  </a:lnTo>
                  <a:lnTo>
                    <a:pt x="28024" y="478489"/>
                  </a:lnTo>
                  <a:lnTo>
                    <a:pt x="48688" y="518261"/>
                  </a:lnTo>
                  <a:lnTo>
                    <a:pt x="74306" y="554891"/>
                  </a:lnTo>
                  <a:lnTo>
                    <a:pt x="104451" y="587968"/>
                  </a:lnTo>
                  <a:lnTo>
                    <a:pt x="138699" y="617083"/>
                  </a:lnTo>
                  <a:lnTo>
                    <a:pt x="176625" y="641824"/>
                  </a:lnTo>
                  <a:lnTo>
                    <a:pt x="217805" y="661781"/>
                  </a:lnTo>
                  <a:lnTo>
                    <a:pt x="261814" y="676544"/>
                  </a:lnTo>
                  <a:lnTo>
                    <a:pt x="308225" y="685703"/>
                  </a:lnTo>
                  <a:lnTo>
                    <a:pt x="356616" y="688848"/>
                  </a:lnTo>
                  <a:lnTo>
                    <a:pt x="405006" y="685703"/>
                  </a:lnTo>
                  <a:lnTo>
                    <a:pt x="451417" y="676544"/>
                  </a:lnTo>
                  <a:lnTo>
                    <a:pt x="495426" y="661781"/>
                  </a:lnTo>
                  <a:lnTo>
                    <a:pt x="536606" y="641824"/>
                  </a:lnTo>
                  <a:lnTo>
                    <a:pt x="574532" y="617083"/>
                  </a:lnTo>
                  <a:lnTo>
                    <a:pt x="608780" y="587968"/>
                  </a:lnTo>
                  <a:lnTo>
                    <a:pt x="638925" y="554891"/>
                  </a:lnTo>
                  <a:lnTo>
                    <a:pt x="664543" y="518261"/>
                  </a:lnTo>
                  <a:lnTo>
                    <a:pt x="685207" y="478489"/>
                  </a:lnTo>
                  <a:lnTo>
                    <a:pt x="700493" y="435985"/>
                  </a:lnTo>
                  <a:lnTo>
                    <a:pt x="709976" y="391160"/>
                  </a:lnTo>
                  <a:lnTo>
                    <a:pt x="713232" y="344424"/>
                  </a:lnTo>
                  <a:lnTo>
                    <a:pt x="709976" y="297687"/>
                  </a:lnTo>
                  <a:lnTo>
                    <a:pt x="700493" y="252862"/>
                  </a:lnTo>
                  <a:lnTo>
                    <a:pt x="685207" y="210358"/>
                  </a:lnTo>
                  <a:lnTo>
                    <a:pt x="664543" y="170586"/>
                  </a:lnTo>
                  <a:lnTo>
                    <a:pt x="638925" y="133956"/>
                  </a:lnTo>
                  <a:lnTo>
                    <a:pt x="608780" y="100879"/>
                  </a:lnTo>
                  <a:lnTo>
                    <a:pt x="574532" y="71764"/>
                  </a:lnTo>
                  <a:lnTo>
                    <a:pt x="536606" y="47023"/>
                  </a:lnTo>
                  <a:lnTo>
                    <a:pt x="495426" y="27066"/>
                  </a:lnTo>
                  <a:lnTo>
                    <a:pt x="451417" y="12303"/>
                  </a:lnTo>
                  <a:lnTo>
                    <a:pt x="405006" y="3144"/>
                  </a:lnTo>
                  <a:lnTo>
                    <a:pt x="356616" y="0"/>
                  </a:lnTo>
                  <a:close/>
                </a:path>
              </a:pathLst>
            </a:custGeom>
            <a:solidFill>
              <a:srgbClr val="E7E6E6"/>
            </a:solidFill>
          </p:spPr>
          <p:txBody>
            <a:bodyPr wrap="square" lIns="0" tIns="0" rIns="0" bIns="0" rtlCol="0"/>
            <a:lstStyle/>
            <a:p>
              <a:endParaRPr sz="1400"/>
            </a:p>
          </p:txBody>
        </p:sp>
        <p:sp>
          <p:nvSpPr>
            <p:cNvPr id="7" name="object 9">
              <a:extLst>
                <a:ext uri="{FF2B5EF4-FFF2-40B4-BE49-F238E27FC236}">
                  <a16:creationId xmlns:a16="http://schemas.microsoft.com/office/drawing/2014/main" id="{52675B3D-B13C-75F1-17F3-2C1CFB6B481B}"/>
                </a:ext>
              </a:extLst>
            </p:cNvPr>
            <p:cNvSpPr/>
            <p:nvPr/>
          </p:nvSpPr>
          <p:spPr>
            <a:xfrm>
              <a:off x="3448626" y="2461202"/>
              <a:ext cx="713740" cy="688975"/>
            </a:xfrm>
            <a:custGeom>
              <a:avLst/>
              <a:gdLst/>
              <a:ahLst/>
              <a:cxnLst/>
              <a:rect l="l" t="t" r="r" b="b"/>
              <a:pathLst>
                <a:path w="713739" h="688975">
                  <a:moveTo>
                    <a:pt x="0" y="344424"/>
                  </a:moveTo>
                  <a:lnTo>
                    <a:pt x="3255" y="297687"/>
                  </a:lnTo>
                  <a:lnTo>
                    <a:pt x="12738" y="252862"/>
                  </a:lnTo>
                  <a:lnTo>
                    <a:pt x="28024" y="210358"/>
                  </a:lnTo>
                  <a:lnTo>
                    <a:pt x="48688" y="170586"/>
                  </a:lnTo>
                  <a:lnTo>
                    <a:pt x="74306" y="133956"/>
                  </a:lnTo>
                  <a:lnTo>
                    <a:pt x="104451" y="100879"/>
                  </a:lnTo>
                  <a:lnTo>
                    <a:pt x="138699" y="71764"/>
                  </a:lnTo>
                  <a:lnTo>
                    <a:pt x="176625" y="47023"/>
                  </a:lnTo>
                  <a:lnTo>
                    <a:pt x="217805" y="27066"/>
                  </a:lnTo>
                  <a:lnTo>
                    <a:pt x="261814" y="12303"/>
                  </a:lnTo>
                  <a:lnTo>
                    <a:pt x="308225" y="3144"/>
                  </a:lnTo>
                  <a:lnTo>
                    <a:pt x="356616" y="0"/>
                  </a:lnTo>
                  <a:lnTo>
                    <a:pt x="405006" y="3144"/>
                  </a:lnTo>
                  <a:lnTo>
                    <a:pt x="451417" y="12303"/>
                  </a:lnTo>
                  <a:lnTo>
                    <a:pt x="495426" y="27066"/>
                  </a:lnTo>
                  <a:lnTo>
                    <a:pt x="536606" y="47023"/>
                  </a:lnTo>
                  <a:lnTo>
                    <a:pt x="574532" y="71764"/>
                  </a:lnTo>
                  <a:lnTo>
                    <a:pt x="608780" y="100879"/>
                  </a:lnTo>
                  <a:lnTo>
                    <a:pt x="638925" y="133956"/>
                  </a:lnTo>
                  <a:lnTo>
                    <a:pt x="664543" y="170586"/>
                  </a:lnTo>
                  <a:lnTo>
                    <a:pt x="685207" y="210358"/>
                  </a:lnTo>
                  <a:lnTo>
                    <a:pt x="700493" y="252862"/>
                  </a:lnTo>
                  <a:lnTo>
                    <a:pt x="709976" y="297687"/>
                  </a:lnTo>
                  <a:lnTo>
                    <a:pt x="713232" y="344424"/>
                  </a:lnTo>
                  <a:lnTo>
                    <a:pt x="709976" y="391160"/>
                  </a:lnTo>
                  <a:lnTo>
                    <a:pt x="700493" y="435985"/>
                  </a:lnTo>
                  <a:lnTo>
                    <a:pt x="685207" y="478489"/>
                  </a:lnTo>
                  <a:lnTo>
                    <a:pt x="664543" y="518261"/>
                  </a:lnTo>
                  <a:lnTo>
                    <a:pt x="638925" y="554891"/>
                  </a:lnTo>
                  <a:lnTo>
                    <a:pt x="608780" y="587968"/>
                  </a:lnTo>
                  <a:lnTo>
                    <a:pt x="574532" y="617083"/>
                  </a:lnTo>
                  <a:lnTo>
                    <a:pt x="536606" y="641824"/>
                  </a:lnTo>
                  <a:lnTo>
                    <a:pt x="495426" y="661781"/>
                  </a:lnTo>
                  <a:lnTo>
                    <a:pt x="451417" y="676544"/>
                  </a:lnTo>
                  <a:lnTo>
                    <a:pt x="405006" y="685703"/>
                  </a:lnTo>
                  <a:lnTo>
                    <a:pt x="356616" y="688848"/>
                  </a:lnTo>
                  <a:lnTo>
                    <a:pt x="308225" y="685703"/>
                  </a:lnTo>
                  <a:lnTo>
                    <a:pt x="261814" y="676544"/>
                  </a:lnTo>
                  <a:lnTo>
                    <a:pt x="217805" y="661781"/>
                  </a:lnTo>
                  <a:lnTo>
                    <a:pt x="176625" y="641824"/>
                  </a:lnTo>
                  <a:lnTo>
                    <a:pt x="138699" y="617083"/>
                  </a:lnTo>
                  <a:lnTo>
                    <a:pt x="104451" y="587968"/>
                  </a:lnTo>
                  <a:lnTo>
                    <a:pt x="74306" y="554891"/>
                  </a:lnTo>
                  <a:lnTo>
                    <a:pt x="48688" y="518261"/>
                  </a:lnTo>
                  <a:lnTo>
                    <a:pt x="28024" y="478489"/>
                  </a:lnTo>
                  <a:lnTo>
                    <a:pt x="12738" y="435985"/>
                  </a:lnTo>
                  <a:lnTo>
                    <a:pt x="3255" y="391160"/>
                  </a:lnTo>
                  <a:lnTo>
                    <a:pt x="0" y="344424"/>
                  </a:lnTo>
                  <a:close/>
                </a:path>
              </a:pathLst>
            </a:custGeom>
            <a:ln w="12699">
              <a:solidFill>
                <a:srgbClr val="2E528F"/>
              </a:solidFill>
            </a:ln>
          </p:spPr>
          <p:txBody>
            <a:bodyPr wrap="square" lIns="0" tIns="0" rIns="0" bIns="0" rtlCol="0"/>
            <a:lstStyle/>
            <a:p>
              <a:endParaRPr sz="1400"/>
            </a:p>
          </p:txBody>
        </p:sp>
        <p:pic>
          <p:nvPicPr>
            <p:cNvPr id="8" name="object 10">
              <a:extLst>
                <a:ext uri="{FF2B5EF4-FFF2-40B4-BE49-F238E27FC236}">
                  <a16:creationId xmlns:a16="http://schemas.microsoft.com/office/drawing/2014/main" id="{17042C5F-68A2-902E-AAD6-354F4DFB4966}"/>
                </a:ext>
              </a:extLst>
            </p:cNvPr>
            <p:cNvPicPr/>
            <p:nvPr/>
          </p:nvPicPr>
          <p:blipFill>
            <a:blip r:embed="rId5" cstate="print"/>
            <a:stretch>
              <a:fillRect/>
            </a:stretch>
          </p:blipFill>
          <p:spPr>
            <a:xfrm>
              <a:off x="3517207" y="2541975"/>
              <a:ext cx="557783" cy="557783"/>
            </a:xfrm>
            <a:prstGeom prst="rect">
              <a:avLst/>
            </a:prstGeom>
          </p:spPr>
        </p:pic>
      </p:grpSp>
      <p:pic>
        <p:nvPicPr>
          <p:cNvPr id="9" name="Picture 8">
            <a:extLst>
              <a:ext uri="{FF2B5EF4-FFF2-40B4-BE49-F238E27FC236}">
                <a16:creationId xmlns:a16="http://schemas.microsoft.com/office/drawing/2014/main" id="{14EC4608-46EA-941E-DF04-ABA5594974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0095" y="-24935"/>
            <a:ext cx="1883806" cy="1171137"/>
          </a:xfrm>
          <a:prstGeom prst="rect">
            <a:avLst/>
          </a:prstGeom>
        </p:spPr>
      </p:pic>
      <p:grpSp>
        <p:nvGrpSpPr>
          <p:cNvPr id="11" name="Group 10">
            <a:extLst>
              <a:ext uri="{FF2B5EF4-FFF2-40B4-BE49-F238E27FC236}">
                <a16:creationId xmlns:a16="http://schemas.microsoft.com/office/drawing/2014/main" id="{1ED7A2F1-816A-BAAB-B16C-EB3496597F40}"/>
              </a:ext>
            </a:extLst>
          </p:cNvPr>
          <p:cNvGrpSpPr/>
          <p:nvPr/>
        </p:nvGrpSpPr>
        <p:grpSpPr>
          <a:xfrm>
            <a:off x="-54303" y="0"/>
            <a:ext cx="4022143" cy="999142"/>
            <a:chOff x="70885" y="0"/>
            <a:chExt cx="4022143" cy="999142"/>
          </a:xfrm>
        </p:grpSpPr>
        <p:pic>
          <p:nvPicPr>
            <p:cNvPr id="12" name="Picture 11">
              <a:extLst>
                <a:ext uri="{FF2B5EF4-FFF2-40B4-BE49-F238E27FC236}">
                  <a16:creationId xmlns:a16="http://schemas.microsoft.com/office/drawing/2014/main" id="{2BB49801-CA66-FEB9-8DE7-7EB2B65CF8B2}"/>
                </a:ext>
              </a:extLst>
            </p:cNvPr>
            <p:cNvPicPr>
              <a:picLocks noChangeAspect="1"/>
            </p:cNvPicPr>
            <p:nvPr/>
          </p:nvPicPr>
          <p:blipFill>
            <a:blip r:embed="rId6"/>
            <a:stretch>
              <a:fillRect/>
            </a:stretch>
          </p:blipFill>
          <p:spPr>
            <a:xfrm>
              <a:off x="70885" y="0"/>
              <a:ext cx="4022143" cy="999142"/>
            </a:xfrm>
            <a:prstGeom prst="rect">
              <a:avLst/>
            </a:prstGeom>
          </p:spPr>
        </p:pic>
        <p:pic>
          <p:nvPicPr>
            <p:cNvPr id="13" name="Picture 12">
              <a:extLst>
                <a:ext uri="{FF2B5EF4-FFF2-40B4-BE49-F238E27FC236}">
                  <a16:creationId xmlns:a16="http://schemas.microsoft.com/office/drawing/2014/main" id="{95FA770D-C37D-CABC-52D9-F67CA460E8DD}"/>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12115" y="271733"/>
              <a:ext cx="585515" cy="585515"/>
            </a:xfrm>
            <a:prstGeom prst="rect">
              <a:avLst/>
            </a:prstGeom>
            <a:noFill/>
            <a:ln>
              <a:noFill/>
            </a:ln>
          </p:spPr>
        </p:pic>
      </p:grpSp>
    </p:spTree>
    <p:extLst>
      <p:ext uri="{BB962C8B-B14F-4D97-AF65-F5344CB8AC3E}">
        <p14:creationId xmlns:p14="http://schemas.microsoft.com/office/powerpoint/2010/main" val="300922890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7E0D298-6D88-60ED-1E86-D7217B00FE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608" y="-62405"/>
            <a:ext cx="12445380" cy="7002904"/>
          </a:xfrm>
          <a:prstGeom prst="rect">
            <a:avLst/>
          </a:prstGeom>
        </p:spPr>
      </p:pic>
      <p:pic>
        <p:nvPicPr>
          <p:cNvPr id="19" name="Picture 18">
            <a:extLst>
              <a:ext uri="{FF2B5EF4-FFF2-40B4-BE49-F238E27FC236}">
                <a16:creationId xmlns:a16="http://schemas.microsoft.com/office/drawing/2014/main" id="{878AA700-1F9C-DF48-39BE-7DB60AF3026E}"/>
              </a:ext>
            </a:extLst>
          </p:cNvPr>
          <p:cNvPicPr>
            <a:picLocks noChangeAspect="1"/>
          </p:cNvPicPr>
          <p:nvPr/>
        </p:nvPicPr>
        <p:blipFill>
          <a:blip r:embed="rId3"/>
          <a:stretch>
            <a:fillRect/>
          </a:stretch>
        </p:blipFill>
        <p:spPr>
          <a:xfrm>
            <a:off x="-257608" y="3472476"/>
            <a:ext cx="12445380" cy="2862414"/>
          </a:xfrm>
          <a:prstGeom prst="rect">
            <a:avLst/>
          </a:prstGeom>
        </p:spPr>
      </p:pic>
      <p:sp>
        <p:nvSpPr>
          <p:cNvPr id="2" name="Title 5">
            <a:extLst>
              <a:ext uri="{FF2B5EF4-FFF2-40B4-BE49-F238E27FC236}">
                <a16:creationId xmlns:a16="http://schemas.microsoft.com/office/drawing/2014/main" id="{8084B2C7-F841-C0A6-50BB-5BEA40ADAD9E}"/>
              </a:ext>
            </a:extLst>
          </p:cNvPr>
          <p:cNvSpPr>
            <a:spLocks noGrp="1"/>
          </p:cNvSpPr>
          <p:nvPr>
            <p:ph type="title"/>
          </p:nvPr>
        </p:nvSpPr>
        <p:spPr>
          <a:xfrm>
            <a:off x="150498" y="2058537"/>
            <a:ext cx="10752147" cy="1260102"/>
          </a:xfrm>
        </p:spPr>
        <p:txBody>
          <a:bodyPr>
            <a:normAutofit fontScale="90000"/>
          </a:bodyPr>
          <a:lstStyle/>
          <a:p>
            <a:pPr algn="ctr"/>
            <a:r>
              <a:rPr lang="en-US" b="1" dirty="0">
                <a:solidFill>
                  <a:srgbClr val="FF6900"/>
                </a:solidFill>
                <a:latin typeface="Arial" panose="020B0604020202020204" pitchFamily="34" charset="0"/>
                <a:cs typeface="Arial" panose="020B0604020202020204" pitchFamily="34" charset="0"/>
              </a:rPr>
              <a:t>KOMPETISI BANGUNAN </a:t>
            </a:r>
            <a:br>
              <a:rPr lang="en-US" b="1" dirty="0">
                <a:solidFill>
                  <a:srgbClr val="FF6900"/>
                </a:solidFill>
                <a:latin typeface="Arial" panose="020B0604020202020204" pitchFamily="34" charset="0"/>
                <a:cs typeface="Arial" panose="020B0604020202020204" pitchFamily="34" charset="0"/>
              </a:rPr>
            </a:br>
            <a:r>
              <a:rPr lang="en-US" b="1" dirty="0">
                <a:solidFill>
                  <a:srgbClr val="FF6900"/>
                </a:solidFill>
                <a:latin typeface="Arial" panose="020B0604020202020204" pitchFamily="34" charset="0"/>
                <a:cs typeface="Arial" panose="020B0604020202020204" pitchFamily="34" charset="0"/>
              </a:rPr>
              <a:t>GEDUNG INDONESIA (KBGI)</a:t>
            </a:r>
            <a:endParaRPr lang="en-ID" b="1" dirty="0">
              <a:solidFill>
                <a:srgbClr val="FF6900"/>
              </a:solidFill>
              <a:latin typeface="Arial" panose="020B0604020202020204" pitchFamily="34" charset="0"/>
              <a:cs typeface="Arial" panose="020B0604020202020204" pitchFamily="34" charset="0"/>
            </a:endParaRPr>
          </a:p>
        </p:txBody>
      </p:sp>
      <p:sp>
        <p:nvSpPr>
          <p:cNvPr id="14" name="object 11">
            <a:extLst>
              <a:ext uri="{FF2B5EF4-FFF2-40B4-BE49-F238E27FC236}">
                <a16:creationId xmlns:a16="http://schemas.microsoft.com/office/drawing/2014/main" id="{9ABC5E28-4362-CB10-1403-FBC9FA524DD4}"/>
              </a:ext>
            </a:extLst>
          </p:cNvPr>
          <p:cNvSpPr txBox="1"/>
          <p:nvPr/>
        </p:nvSpPr>
        <p:spPr>
          <a:xfrm>
            <a:off x="5553389" y="152163"/>
            <a:ext cx="4017255" cy="731354"/>
          </a:xfrm>
          <a:prstGeom prst="rect">
            <a:avLst/>
          </a:prstGeom>
        </p:spPr>
        <p:txBody>
          <a:bodyPr vert="horz" wrap="square" lIns="0" tIns="12700" rIns="0" bIns="0" rtlCol="0">
            <a:spAutoFit/>
          </a:bodyPr>
          <a:lstStyle/>
          <a:p>
            <a:pPr marL="12700">
              <a:lnSpc>
                <a:spcPts val="4100"/>
              </a:lnSpc>
              <a:spcBef>
                <a:spcPts val="100"/>
              </a:spcBef>
            </a:pPr>
            <a:endParaRPr lang="en-US" sz="2800" b="1" spc="-5" dirty="0">
              <a:latin typeface="Calibri" panose="020F0502020204030204"/>
              <a:cs typeface="Calibri" panose="020F0502020204030204"/>
            </a:endParaRPr>
          </a:p>
          <a:p>
            <a:pPr marL="52705">
              <a:lnSpc>
                <a:spcPts val="1700"/>
              </a:lnSpc>
            </a:pPr>
            <a:endParaRPr sz="1100" dirty="0">
              <a:latin typeface="Verdana" panose="020B0604030504040204"/>
              <a:cs typeface="Verdana" panose="020B0604030504040204"/>
            </a:endParaRPr>
          </a:p>
        </p:txBody>
      </p:sp>
      <p:pic>
        <p:nvPicPr>
          <p:cNvPr id="21" name="Picture 20">
            <a:extLst>
              <a:ext uri="{FF2B5EF4-FFF2-40B4-BE49-F238E27FC236}">
                <a16:creationId xmlns:a16="http://schemas.microsoft.com/office/drawing/2014/main" id="{A9886FA6-8376-07A3-6AAD-B3F5006150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090" y="5556803"/>
            <a:ext cx="2093011" cy="1301197"/>
          </a:xfrm>
          <a:prstGeom prst="rect">
            <a:avLst/>
          </a:prstGeom>
        </p:spPr>
      </p:pic>
      <p:sp>
        <p:nvSpPr>
          <p:cNvPr id="4" name="object 11">
            <a:extLst>
              <a:ext uri="{FF2B5EF4-FFF2-40B4-BE49-F238E27FC236}">
                <a16:creationId xmlns:a16="http://schemas.microsoft.com/office/drawing/2014/main" id="{FF5A4CE4-AD2B-EC82-5FF7-A2479953BD4A}"/>
              </a:ext>
            </a:extLst>
          </p:cNvPr>
          <p:cNvSpPr txBox="1"/>
          <p:nvPr/>
        </p:nvSpPr>
        <p:spPr>
          <a:xfrm>
            <a:off x="5727562" y="152163"/>
            <a:ext cx="4017255" cy="731354"/>
          </a:xfrm>
          <a:prstGeom prst="rect">
            <a:avLst/>
          </a:prstGeom>
        </p:spPr>
        <p:txBody>
          <a:bodyPr vert="horz" wrap="square" lIns="0" tIns="12700" rIns="0" bIns="0" rtlCol="0">
            <a:spAutoFit/>
          </a:bodyPr>
          <a:lstStyle/>
          <a:p>
            <a:pPr marL="12700">
              <a:lnSpc>
                <a:spcPts val="4100"/>
              </a:lnSpc>
              <a:spcBef>
                <a:spcPts val="100"/>
              </a:spcBef>
            </a:pPr>
            <a:r>
              <a:rPr sz="2800" b="1" spc="-5" dirty="0">
                <a:latin typeface="Calibri" panose="020F0502020204030204"/>
                <a:cs typeface="Calibri" panose="020F0502020204030204"/>
              </a:rPr>
              <a:t>KBGI</a:t>
            </a:r>
            <a:endParaRPr sz="2800" dirty="0">
              <a:latin typeface="Calibri" panose="020F0502020204030204"/>
              <a:cs typeface="Calibri" panose="020F0502020204030204"/>
            </a:endParaRPr>
          </a:p>
          <a:p>
            <a:pPr marL="52705">
              <a:lnSpc>
                <a:spcPts val="1700"/>
              </a:lnSpc>
            </a:pPr>
            <a:r>
              <a:rPr sz="1100" dirty="0" err="1">
                <a:solidFill>
                  <a:srgbClr val="231F20"/>
                </a:solidFill>
                <a:latin typeface="Verdana" panose="020B0604030504040204"/>
                <a:cs typeface="Verdana" panose="020B0604030504040204"/>
              </a:rPr>
              <a:t>Kompetisi</a:t>
            </a:r>
            <a:r>
              <a:rPr sz="1100" spc="-130" dirty="0">
                <a:solidFill>
                  <a:srgbClr val="231F20"/>
                </a:solidFill>
                <a:latin typeface="Verdana" panose="020B0604030504040204"/>
                <a:cs typeface="Verdana" panose="020B0604030504040204"/>
              </a:rPr>
              <a:t> </a:t>
            </a:r>
            <a:r>
              <a:rPr sz="1100" spc="-10" dirty="0" err="1">
                <a:solidFill>
                  <a:srgbClr val="231F20"/>
                </a:solidFill>
                <a:latin typeface="Verdana" panose="020B0604030504040204"/>
                <a:cs typeface="Verdana" panose="020B0604030504040204"/>
              </a:rPr>
              <a:t>Bangunan</a:t>
            </a:r>
            <a:r>
              <a:rPr lang="en-US" sz="1100" dirty="0">
                <a:latin typeface="Verdana" panose="020B0604030504040204"/>
                <a:cs typeface="Verdana" panose="020B0604030504040204"/>
              </a:rPr>
              <a:t> </a:t>
            </a:r>
            <a:r>
              <a:rPr sz="1100" spc="10" dirty="0">
                <a:solidFill>
                  <a:srgbClr val="231F20"/>
                </a:solidFill>
                <a:latin typeface="Verdana" panose="020B0604030504040204"/>
                <a:cs typeface="Verdana" panose="020B0604030504040204"/>
              </a:rPr>
              <a:t>Gedung</a:t>
            </a:r>
            <a:r>
              <a:rPr sz="1100" spc="-105" dirty="0">
                <a:solidFill>
                  <a:srgbClr val="231F20"/>
                </a:solidFill>
                <a:latin typeface="Verdana" panose="020B0604030504040204"/>
                <a:cs typeface="Verdana" panose="020B0604030504040204"/>
              </a:rPr>
              <a:t> </a:t>
            </a:r>
            <a:r>
              <a:rPr sz="1100" spc="-30" dirty="0">
                <a:solidFill>
                  <a:srgbClr val="231F20"/>
                </a:solidFill>
                <a:latin typeface="Verdana" panose="020B0604030504040204"/>
                <a:cs typeface="Verdana" panose="020B0604030504040204"/>
              </a:rPr>
              <a:t>Indonesia</a:t>
            </a:r>
            <a:endParaRPr sz="1100" dirty="0">
              <a:latin typeface="Verdana" panose="020B0604030504040204"/>
              <a:cs typeface="Verdana" panose="020B0604030504040204"/>
            </a:endParaRPr>
          </a:p>
        </p:txBody>
      </p:sp>
      <p:grpSp>
        <p:nvGrpSpPr>
          <p:cNvPr id="5" name="object 7">
            <a:extLst>
              <a:ext uri="{FF2B5EF4-FFF2-40B4-BE49-F238E27FC236}">
                <a16:creationId xmlns:a16="http://schemas.microsoft.com/office/drawing/2014/main" id="{CC9DC24E-E1B1-72BC-5C28-4BD06DDEF964}"/>
              </a:ext>
            </a:extLst>
          </p:cNvPr>
          <p:cNvGrpSpPr/>
          <p:nvPr/>
        </p:nvGrpSpPr>
        <p:grpSpPr>
          <a:xfrm>
            <a:off x="4550118" y="73686"/>
            <a:ext cx="1003271" cy="971433"/>
            <a:chOff x="3442276" y="2454852"/>
            <a:chExt cx="726440" cy="701675"/>
          </a:xfrm>
        </p:grpSpPr>
        <p:sp>
          <p:nvSpPr>
            <p:cNvPr id="6" name="object 8">
              <a:extLst>
                <a:ext uri="{FF2B5EF4-FFF2-40B4-BE49-F238E27FC236}">
                  <a16:creationId xmlns:a16="http://schemas.microsoft.com/office/drawing/2014/main" id="{6B5B4935-73DD-FDFE-E357-B4A9E5D1D9F5}"/>
                </a:ext>
              </a:extLst>
            </p:cNvPr>
            <p:cNvSpPr/>
            <p:nvPr/>
          </p:nvSpPr>
          <p:spPr>
            <a:xfrm>
              <a:off x="3448626" y="2461202"/>
              <a:ext cx="713740" cy="688975"/>
            </a:xfrm>
            <a:custGeom>
              <a:avLst/>
              <a:gdLst/>
              <a:ahLst/>
              <a:cxnLst/>
              <a:rect l="l" t="t" r="r" b="b"/>
              <a:pathLst>
                <a:path w="713739" h="688975">
                  <a:moveTo>
                    <a:pt x="356616" y="0"/>
                  </a:moveTo>
                  <a:lnTo>
                    <a:pt x="308225" y="3144"/>
                  </a:lnTo>
                  <a:lnTo>
                    <a:pt x="261814" y="12303"/>
                  </a:lnTo>
                  <a:lnTo>
                    <a:pt x="217805" y="27066"/>
                  </a:lnTo>
                  <a:lnTo>
                    <a:pt x="176625" y="47023"/>
                  </a:lnTo>
                  <a:lnTo>
                    <a:pt x="138699" y="71764"/>
                  </a:lnTo>
                  <a:lnTo>
                    <a:pt x="104451" y="100879"/>
                  </a:lnTo>
                  <a:lnTo>
                    <a:pt x="74306" y="133956"/>
                  </a:lnTo>
                  <a:lnTo>
                    <a:pt x="48688" y="170586"/>
                  </a:lnTo>
                  <a:lnTo>
                    <a:pt x="28024" y="210358"/>
                  </a:lnTo>
                  <a:lnTo>
                    <a:pt x="12738" y="252862"/>
                  </a:lnTo>
                  <a:lnTo>
                    <a:pt x="3255" y="297687"/>
                  </a:lnTo>
                  <a:lnTo>
                    <a:pt x="0" y="344424"/>
                  </a:lnTo>
                  <a:lnTo>
                    <a:pt x="3255" y="391160"/>
                  </a:lnTo>
                  <a:lnTo>
                    <a:pt x="12738" y="435985"/>
                  </a:lnTo>
                  <a:lnTo>
                    <a:pt x="28024" y="478489"/>
                  </a:lnTo>
                  <a:lnTo>
                    <a:pt x="48688" y="518261"/>
                  </a:lnTo>
                  <a:lnTo>
                    <a:pt x="74306" y="554891"/>
                  </a:lnTo>
                  <a:lnTo>
                    <a:pt x="104451" y="587968"/>
                  </a:lnTo>
                  <a:lnTo>
                    <a:pt x="138699" y="617083"/>
                  </a:lnTo>
                  <a:lnTo>
                    <a:pt x="176625" y="641824"/>
                  </a:lnTo>
                  <a:lnTo>
                    <a:pt x="217805" y="661781"/>
                  </a:lnTo>
                  <a:lnTo>
                    <a:pt x="261814" y="676544"/>
                  </a:lnTo>
                  <a:lnTo>
                    <a:pt x="308225" y="685703"/>
                  </a:lnTo>
                  <a:lnTo>
                    <a:pt x="356616" y="688848"/>
                  </a:lnTo>
                  <a:lnTo>
                    <a:pt x="405006" y="685703"/>
                  </a:lnTo>
                  <a:lnTo>
                    <a:pt x="451417" y="676544"/>
                  </a:lnTo>
                  <a:lnTo>
                    <a:pt x="495426" y="661781"/>
                  </a:lnTo>
                  <a:lnTo>
                    <a:pt x="536606" y="641824"/>
                  </a:lnTo>
                  <a:lnTo>
                    <a:pt x="574532" y="617083"/>
                  </a:lnTo>
                  <a:lnTo>
                    <a:pt x="608780" y="587968"/>
                  </a:lnTo>
                  <a:lnTo>
                    <a:pt x="638925" y="554891"/>
                  </a:lnTo>
                  <a:lnTo>
                    <a:pt x="664543" y="518261"/>
                  </a:lnTo>
                  <a:lnTo>
                    <a:pt x="685207" y="478489"/>
                  </a:lnTo>
                  <a:lnTo>
                    <a:pt x="700493" y="435985"/>
                  </a:lnTo>
                  <a:lnTo>
                    <a:pt x="709976" y="391160"/>
                  </a:lnTo>
                  <a:lnTo>
                    <a:pt x="713232" y="344424"/>
                  </a:lnTo>
                  <a:lnTo>
                    <a:pt x="709976" y="297687"/>
                  </a:lnTo>
                  <a:lnTo>
                    <a:pt x="700493" y="252862"/>
                  </a:lnTo>
                  <a:lnTo>
                    <a:pt x="685207" y="210358"/>
                  </a:lnTo>
                  <a:lnTo>
                    <a:pt x="664543" y="170586"/>
                  </a:lnTo>
                  <a:lnTo>
                    <a:pt x="638925" y="133956"/>
                  </a:lnTo>
                  <a:lnTo>
                    <a:pt x="608780" y="100879"/>
                  </a:lnTo>
                  <a:lnTo>
                    <a:pt x="574532" y="71764"/>
                  </a:lnTo>
                  <a:lnTo>
                    <a:pt x="536606" y="47023"/>
                  </a:lnTo>
                  <a:lnTo>
                    <a:pt x="495426" y="27066"/>
                  </a:lnTo>
                  <a:lnTo>
                    <a:pt x="451417" y="12303"/>
                  </a:lnTo>
                  <a:lnTo>
                    <a:pt x="405006" y="3144"/>
                  </a:lnTo>
                  <a:lnTo>
                    <a:pt x="356616" y="0"/>
                  </a:lnTo>
                  <a:close/>
                </a:path>
              </a:pathLst>
            </a:custGeom>
            <a:solidFill>
              <a:srgbClr val="E7E6E6"/>
            </a:solidFill>
          </p:spPr>
          <p:txBody>
            <a:bodyPr wrap="square" lIns="0" tIns="0" rIns="0" bIns="0" rtlCol="0"/>
            <a:lstStyle/>
            <a:p>
              <a:endParaRPr sz="1400"/>
            </a:p>
          </p:txBody>
        </p:sp>
        <p:sp>
          <p:nvSpPr>
            <p:cNvPr id="7" name="object 9">
              <a:extLst>
                <a:ext uri="{FF2B5EF4-FFF2-40B4-BE49-F238E27FC236}">
                  <a16:creationId xmlns:a16="http://schemas.microsoft.com/office/drawing/2014/main" id="{83EAB388-5710-8390-273D-777F7D431870}"/>
                </a:ext>
              </a:extLst>
            </p:cNvPr>
            <p:cNvSpPr/>
            <p:nvPr/>
          </p:nvSpPr>
          <p:spPr>
            <a:xfrm>
              <a:off x="3448626" y="2461202"/>
              <a:ext cx="713740" cy="688975"/>
            </a:xfrm>
            <a:custGeom>
              <a:avLst/>
              <a:gdLst/>
              <a:ahLst/>
              <a:cxnLst/>
              <a:rect l="l" t="t" r="r" b="b"/>
              <a:pathLst>
                <a:path w="713739" h="688975">
                  <a:moveTo>
                    <a:pt x="0" y="344424"/>
                  </a:moveTo>
                  <a:lnTo>
                    <a:pt x="3255" y="297687"/>
                  </a:lnTo>
                  <a:lnTo>
                    <a:pt x="12738" y="252862"/>
                  </a:lnTo>
                  <a:lnTo>
                    <a:pt x="28024" y="210358"/>
                  </a:lnTo>
                  <a:lnTo>
                    <a:pt x="48688" y="170586"/>
                  </a:lnTo>
                  <a:lnTo>
                    <a:pt x="74306" y="133956"/>
                  </a:lnTo>
                  <a:lnTo>
                    <a:pt x="104451" y="100879"/>
                  </a:lnTo>
                  <a:lnTo>
                    <a:pt x="138699" y="71764"/>
                  </a:lnTo>
                  <a:lnTo>
                    <a:pt x="176625" y="47023"/>
                  </a:lnTo>
                  <a:lnTo>
                    <a:pt x="217805" y="27066"/>
                  </a:lnTo>
                  <a:lnTo>
                    <a:pt x="261814" y="12303"/>
                  </a:lnTo>
                  <a:lnTo>
                    <a:pt x="308225" y="3144"/>
                  </a:lnTo>
                  <a:lnTo>
                    <a:pt x="356616" y="0"/>
                  </a:lnTo>
                  <a:lnTo>
                    <a:pt x="405006" y="3144"/>
                  </a:lnTo>
                  <a:lnTo>
                    <a:pt x="451417" y="12303"/>
                  </a:lnTo>
                  <a:lnTo>
                    <a:pt x="495426" y="27066"/>
                  </a:lnTo>
                  <a:lnTo>
                    <a:pt x="536606" y="47023"/>
                  </a:lnTo>
                  <a:lnTo>
                    <a:pt x="574532" y="71764"/>
                  </a:lnTo>
                  <a:lnTo>
                    <a:pt x="608780" y="100879"/>
                  </a:lnTo>
                  <a:lnTo>
                    <a:pt x="638925" y="133956"/>
                  </a:lnTo>
                  <a:lnTo>
                    <a:pt x="664543" y="170586"/>
                  </a:lnTo>
                  <a:lnTo>
                    <a:pt x="685207" y="210358"/>
                  </a:lnTo>
                  <a:lnTo>
                    <a:pt x="700493" y="252862"/>
                  </a:lnTo>
                  <a:lnTo>
                    <a:pt x="709976" y="297687"/>
                  </a:lnTo>
                  <a:lnTo>
                    <a:pt x="713232" y="344424"/>
                  </a:lnTo>
                  <a:lnTo>
                    <a:pt x="709976" y="391160"/>
                  </a:lnTo>
                  <a:lnTo>
                    <a:pt x="700493" y="435985"/>
                  </a:lnTo>
                  <a:lnTo>
                    <a:pt x="685207" y="478489"/>
                  </a:lnTo>
                  <a:lnTo>
                    <a:pt x="664543" y="518261"/>
                  </a:lnTo>
                  <a:lnTo>
                    <a:pt x="638925" y="554891"/>
                  </a:lnTo>
                  <a:lnTo>
                    <a:pt x="608780" y="587968"/>
                  </a:lnTo>
                  <a:lnTo>
                    <a:pt x="574532" y="617083"/>
                  </a:lnTo>
                  <a:lnTo>
                    <a:pt x="536606" y="641824"/>
                  </a:lnTo>
                  <a:lnTo>
                    <a:pt x="495426" y="661781"/>
                  </a:lnTo>
                  <a:lnTo>
                    <a:pt x="451417" y="676544"/>
                  </a:lnTo>
                  <a:lnTo>
                    <a:pt x="405006" y="685703"/>
                  </a:lnTo>
                  <a:lnTo>
                    <a:pt x="356616" y="688848"/>
                  </a:lnTo>
                  <a:lnTo>
                    <a:pt x="308225" y="685703"/>
                  </a:lnTo>
                  <a:lnTo>
                    <a:pt x="261814" y="676544"/>
                  </a:lnTo>
                  <a:lnTo>
                    <a:pt x="217805" y="661781"/>
                  </a:lnTo>
                  <a:lnTo>
                    <a:pt x="176625" y="641824"/>
                  </a:lnTo>
                  <a:lnTo>
                    <a:pt x="138699" y="617083"/>
                  </a:lnTo>
                  <a:lnTo>
                    <a:pt x="104451" y="587968"/>
                  </a:lnTo>
                  <a:lnTo>
                    <a:pt x="74306" y="554891"/>
                  </a:lnTo>
                  <a:lnTo>
                    <a:pt x="48688" y="518261"/>
                  </a:lnTo>
                  <a:lnTo>
                    <a:pt x="28024" y="478489"/>
                  </a:lnTo>
                  <a:lnTo>
                    <a:pt x="12738" y="435985"/>
                  </a:lnTo>
                  <a:lnTo>
                    <a:pt x="3255" y="391160"/>
                  </a:lnTo>
                  <a:lnTo>
                    <a:pt x="0" y="344424"/>
                  </a:lnTo>
                  <a:close/>
                </a:path>
              </a:pathLst>
            </a:custGeom>
            <a:ln w="12699">
              <a:solidFill>
                <a:srgbClr val="2E528F"/>
              </a:solidFill>
            </a:ln>
          </p:spPr>
          <p:txBody>
            <a:bodyPr wrap="square" lIns="0" tIns="0" rIns="0" bIns="0" rtlCol="0"/>
            <a:lstStyle/>
            <a:p>
              <a:endParaRPr sz="1400"/>
            </a:p>
          </p:txBody>
        </p:sp>
        <p:pic>
          <p:nvPicPr>
            <p:cNvPr id="8" name="object 10">
              <a:extLst>
                <a:ext uri="{FF2B5EF4-FFF2-40B4-BE49-F238E27FC236}">
                  <a16:creationId xmlns:a16="http://schemas.microsoft.com/office/drawing/2014/main" id="{930E4FF9-737E-15B7-9D26-E1714CCE3C01}"/>
                </a:ext>
              </a:extLst>
            </p:cNvPr>
            <p:cNvPicPr/>
            <p:nvPr/>
          </p:nvPicPr>
          <p:blipFill>
            <a:blip r:embed="rId5" cstate="print"/>
            <a:stretch>
              <a:fillRect/>
            </a:stretch>
          </p:blipFill>
          <p:spPr>
            <a:xfrm>
              <a:off x="3517207" y="2541975"/>
              <a:ext cx="557783" cy="557783"/>
            </a:xfrm>
            <a:prstGeom prst="rect">
              <a:avLst/>
            </a:prstGeom>
          </p:spPr>
        </p:pic>
      </p:grpSp>
      <p:grpSp>
        <p:nvGrpSpPr>
          <p:cNvPr id="9" name="Group 8">
            <a:extLst>
              <a:ext uri="{FF2B5EF4-FFF2-40B4-BE49-F238E27FC236}">
                <a16:creationId xmlns:a16="http://schemas.microsoft.com/office/drawing/2014/main" id="{B717616B-012B-CB23-5C3C-8C02AECFB643}"/>
              </a:ext>
            </a:extLst>
          </p:cNvPr>
          <p:cNvGrpSpPr/>
          <p:nvPr/>
        </p:nvGrpSpPr>
        <p:grpSpPr>
          <a:xfrm>
            <a:off x="70885" y="0"/>
            <a:ext cx="4022143" cy="999142"/>
            <a:chOff x="70885" y="0"/>
            <a:chExt cx="4022143" cy="999142"/>
          </a:xfrm>
        </p:grpSpPr>
        <p:pic>
          <p:nvPicPr>
            <p:cNvPr id="11" name="Picture 10">
              <a:extLst>
                <a:ext uri="{FF2B5EF4-FFF2-40B4-BE49-F238E27FC236}">
                  <a16:creationId xmlns:a16="http://schemas.microsoft.com/office/drawing/2014/main" id="{5E88A4F1-379D-3257-D875-C14C37A45EA4}"/>
                </a:ext>
              </a:extLst>
            </p:cNvPr>
            <p:cNvPicPr>
              <a:picLocks noChangeAspect="1"/>
            </p:cNvPicPr>
            <p:nvPr/>
          </p:nvPicPr>
          <p:blipFill>
            <a:blip r:embed="rId6"/>
            <a:stretch>
              <a:fillRect/>
            </a:stretch>
          </p:blipFill>
          <p:spPr>
            <a:xfrm>
              <a:off x="70885" y="0"/>
              <a:ext cx="4022143" cy="999142"/>
            </a:xfrm>
            <a:prstGeom prst="rect">
              <a:avLst/>
            </a:prstGeom>
          </p:spPr>
        </p:pic>
        <p:pic>
          <p:nvPicPr>
            <p:cNvPr id="12" name="Picture 11">
              <a:extLst>
                <a:ext uri="{FF2B5EF4-FFF2-40B4-BE49-F238E27FC236}">
                  <a16:creationId xmlns:a16="http://schemas.microsoft.com/office/drawing/2014/main" id="{1C766F93-AAB9-466D-28F0-BE004A7F1E32}"/>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12115" y="271733"/>
              <a:ext cx="585515" cy="585515"/>
            </a:xfrm>
            <a:prstGeom prst="rect">
              <a:avLst/>
            </a:prstGeom>
            <a:noFill/>
            <a:ln>
              <a:noFill/>
            </a:ln>
          </p:spPr>
        </p:pic>
      </p:grpSp>
    </p:spTree>
    <p:extLst>
      <p:ext uri="{BB962C8B-B14F-4D97-AF65-F5344CB8AC3E}">
        <p14:creationId xmlns:p14="http://schemas.microsoft.com/office/powerpoint/2010/main" val="70991256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7E0D298-6D88-60ED-1E86-D7217B00FE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608" y="-62405"/>
            <a:ext cx="12445380" cy="7002904"/>
          </a:xfrm>
          <a:prstGeom prst="rect">
            <a:avLst/>
          </a:prstGeom>
        </p:spPr>
      </p:pic>
      <p:sp>
        <p:nvSpPr>
          <p:cNvPr id="2" name="Title 5">
            <a:extLst>
              <a:ext uri="{FF2B5EF4-FFF2-40B4-BE49-F238E27FC236}">
                <a16:creationId xmlns:a16="http://schemas.microsoft.com/office/drawing/2014/main" id="{8084B2C7-F841-C0A6-50BB-5BEA40ADAD9E}"/>
              </a:ext>
            </a:extLst>
          </p:cNvPr>
          <p:cNvSpPr>
            <a:spLocks noGrp="1"/>
          </p:cNvSpPr>
          <p:nvPr>
            <p:ph type="title"/>
          </p:nvPr>
        </p:nvSpPr>
        <p:spPr>
          <a:xfrm>
            <a:off x="57968" y="1630350"/>
            <a:ext cx="12134032" cy="2103681"/>
          </a:xfrm>
        </p:spPr>
        <p:txBody>
          <a:bodyPr>
            <a:normAutofit/>
          </a:bodyPr>
          <a:lstStyle/>
          <a:p>
            <a:r>
              <a:rPr lang="en-ID" sz="2400" b="1" dirty="0" err="1">
                <a:effectLst/>
                <a:latin typeface="TimesNewRomanPS"/>
              </a:rPr>
              <a:t>Mendorong</a:t>
            </a:r>
            <a:r>
              <a:rPr lang="en-ID" sz="2400" b="1" dirty="0">
                <a:effectLst/>
                <a:latin typeface="TimesNewRomanPS"/>
              </a:rPr>
              <a:t> dan </a:t>
            </a:r>
            <a:r>
              <a:rPr lang="en-ID" sz="2400" b="1" dirty="0" err="1">
                <a:effectLst/>
                <a:latin typeface="TimesNewRomanPS"/>
              </a:rPr>
              <a:t>menumbuh-kembangkan</a:t>
            </a:r>
            <a:r>
              <a:rPr lang="en-ID" sz="2400" b="1" dirty="0">
                <a:effectLst/>
                <a:latin typeface="TimesNewRomanPS"/>
              </a:rPr>
              <a:t> </a:t>
            </a:r>
            <a:r>
              <a:rPr lang="en-ID" sz="2400" b="1" dirty="0" err="1">
                <a:effectLst/>
                <a:latin typeface="TimesNewRomanPS"/>
              </a:rPr>
              <a:t>motivasi</a:t>
            </a:r>
            <a:r>
              <a:rPr lang="en-ID" sz="2400" b="1" dirty="0">
                <a:effectLst/>
                <a:latin typeface="TimesNewRomanPS"/>
              </a:rPr>
              <a:t> (</a:t>
            </a:r>
            <a:r>
              <a:rPr lang="en-ID" sz="2400" b="1" dirty="0" err="1">
                <a:effectLst/>
                <a:latin typeface="TimesNewRomanPS"/>
              </a:rPr>
              <a:t>minat</a:t>
            </a:r>
            <a:r>
              <a:rPr lang="en-ID" sz="2400" b="1" dirty="0">
                <a:effectLst/>
                <a:latin typeface="TimesNewRomanPS"/>
              </a:rPr>
              <a:t>) </a:t>
            </a:r>
            <a:r>
              <a:rPr lang="en-ID" sz="2400" b="1" dirty="0" err="1">
                <a:effectLst/>
                <a:latin typeface="TimesNewRomanPS"/>
              </a:rPr>
              <a:t>mahasiswa</a:t>
            </a:r>
            <a:r>
              <a:rPr lang="en-ID" sz="2400" b="1" dirty="0">
                <a:effectLst/>
                <a:latin typeface="TimesNewRomanPS"/>
              </a:rPr>
              <a:t> </a:t>
            </a:r>
            <a:r>
              <a:rPr lang="en-ID" sz="2400" b="1" dirty="0" err="1">
                <a:effectLst/>
                <a:latin typeface="TimesNewRomanPS"/>
              </a:rPr>
              <a:t>dalam</a:t>
            </a:r>
            <a:r>
              <a:rPr lang="en-ID" sz="2400" b="1" dirty="0">
                <a:effectLst/>
                <a:latin typeface="TimesNewRomanPS"/>
              </a:rPr>
              <a:t> </a:t>
            </a:r>
            <a:r>
              <a:rPr lang="en-ID" sz="2400" b="1" dirty="0" err="1">
                <a:effectLst/>
                <a:latin typeface="TimesNewRomanPS"/>
              </a:rPr>
              <a:t>bidang</a:t>
            </a:r>
            <a:r>
              <a:rPr lang="en-ID" sz="2400" b="1" dirty="0">
                <a:effectLst/>
                <a:latin typeface="TimesNewRomanPS"/>
              </a:rPr>
              <a:t> </a:t>
            </a:r>
            <a:r>
              <a:rPr lang="en-ID" sz="2400" b="1" dirty="0" err="1">
                <a:effectLst/>
                <a:latin typeface="TimesNewRomanPS"/>
              </a:rPr>
              <a:t>rancang-bangun</a:t>
            </a:r>
            <a:r>
              <a:rPr lang="en-ID" sz="2400" b="1" dirty="0">
                <a:effectLst/>
                <a:latin typeface="TimesNewRomanPS"/>
              </a:rPr>
              <a:t> </a:t>
            </a:r>
            <a:r>
              <a:rPr lang="en-ID" sz="2400" b="1" dirty="0" err="1">
                <a:effectLst/>
                <a:latin typeface="TimesNewRomanPS"/>
              </a:rPr>
              <a:t>bangunan</a:t>
            </a:r>
            <a:r>
              <a:rPr lang="en-ID" sz="2400" b="1" dirty="0">
                <a:effectLst/>
                <a:latin typeface="TimesNewRomanPS"/>
              </a:rPr>
              <a:t> </a:t>
            </a:r>
            <a:r>
              <a:rPr lang="en-ID" sz="2400" b="1" dirty="0" err="1">
                <a:effectLst/>
                <a:latin typeface="TimesNewRomanPS"/>
              </a:rPr>
              <a:t>gedung</a:t>
            </a:r>
            <a:r>
              <a:rPr lang="en-ID" sz="2400" b="1" dirty="0">
                <a:effectLst/>
                <a:latin typeface="TimesNewRomanPS"/>
              </a:rPr>
              <a:t> </a:t>
            </a:r>
            <a:r>
              <a:rPr lang="en-ID" sz="2400" b="1" dirty="0" err="1">
                <a:effectLst/>
                <a:latin typeface="TimesNewRomanPS"/>
              </a:rPr>
              <a:t>dengan</a:t>
            </a:r>
            <a:r>
              <a:rPr lang="en-ID" sz="2400" b="1" dirty="0">
                <a:effectLst/>
                <a:latin typeface="TimesNewRomanPS"/>
              </a:rPr>
              <a:t> </a:t>
            </a:r>
            <a:r>
              <a:rPr lang="en-ID" sz="2400" b="1" dirty="0" err="1">
                <a:effectLst/>
                <a:latin typeface="TimesNewRomanPS"/>
              </a:rPr>
              <a:t>memperhatikan</a:t>
            </a:r>
            <a:r>
              <a:rPr lang="en-ID" sz="2400" b="1" dirty="0">
                <a:effectLst/>
                <a:latin typeface="TimesNewRomanPS"/>
              </a:rPr>
              <a:t> </a:t>
            </a:r>
            <a:r>
              <a:rPr lang="en-ID" sz="2400" b="1" dirty="0" err="1">
                <a:effectLst/>
                <a:latin typeface="TimesNewRomanPS"/>
              </a:rPr>
              <a:t>unsur</a:t>
            </a:r>
            <a:r>
              <a:rPr lang="en-ID" sz="2400" b="1" dirty="0">
                <a:effectLst/>
                <a:latin typeface="TimesNewRomanPS"/>
              </a:rPr>
              <a:t> </a:t>
            </a:r>
            <a:r>
              <a:rPr lang="en-ID" sz="2400" b="1" dirty="0" err="1">
                <a:effectLst/>
                <a:latin typeface="TimesNewRomanPS"/>
              </a:rPr>
              <a:t>kreativitas</a:t>
            </a:r>
            <a:r>
              <a:rPr lang="en-ID" sz="2400" b="1" dirty="0">
                <a:effectLst/>
                <a:latin typeface="TimesNewRomanPS"/>
              </a:rPr>
              <a:t> di </a:t>
            </a:r>
            <a:r>
              <a:rPr lang="en-ID" sz="2400" b="1" dirty="0" err="1">
                <a:effectLst/>
                <a:latin typeface="TimesNewRomanPS"/>
              </a:rPr>
              <a:t>dalam</a:t>
            </a:r>
            <a:r>
              <a:rPr lang="en-ID" sz="2400" b="1" dirty="0">
                <a:effectLst/>
                <a:latin typeface="TimesNewRomanPS"/>
              </a:rPr>
              <a:t> </a:t>
            </a:r>
            <a:r>
              <a:rPr lang="en-ID" sz="2400" b="1" dirty="0" err="1">
                <a:effectLst/>
                <a:latin typeface="TimesNewRomanPS"/>
              </a:rPr>
              <a:t>desainnya</a:t>
            </a:r>
            <a:r>
              <a:rPr lang="en-ID" sz="2400" b="1" dirty="0">
                <a:effectLst/>
                <a:latin typeface="TimesNewRomanPS"/>
              </a:rPr>
              <a:t>, dan </a:t>
            </a:r>
            <a:r>
              <a:rPr lang="en-ID" sz="2400" b="1" dirty="0" err="1">
                <a:effectLst/>
                <a:latin typeface="TimesNewRomanPS"/>
              </a:rPr>
              <a:t>kehandalan</a:t>
            </a:r>
            <a:r>
              <a:rPr lang="en-ID" sz="2400" b="1" dirty="0">
                <a:effectLst/>
                <a:latin typeface="TimesNewRomanPS"/>
              </a:rPr>
              <a:t> di </a:t>
            </a:r>
            <a:r>
              <a:rPr lang="en-ID" sz="2400" b="1" dirty="0" err="1">
                <a:effectLst/>
                <a:latin typeface="TimesNewRomanPS"/>
              </a:rPr>
              <a:t>dalam</a:t>
            </a:r>
            <a:r>
              <a:rPr lang="en-ID" sz="2400" b="1" dirty="0">
                <a:effectLst/>
                <a:latin typeface="TimesNewRomanPS"/>
              </a:rPr>
              <a:t> </a:t>
            </a:r>
            <a:r>
              <a:rPr lang="en-ID" sz="2400" b="1" dirty="0" err="1">
                <a:effectLst/>
                <a:latin typeface="TimesNewRomanPS"/>
              </a:rPr>
              <a:t>menahan</a:t>
            </a:r>
            <a:r>
              <a:rPr lang="en-ID" sz="2400" b="1" dirty="0">
                <a:effectLst/>
                <a:latin typeface="TimesNewRomanPS"/>
              </a:rPr>
              <a:t> </a:t>
            </a:r>
            <a:r>
              <a:rPr lang="en-ID" sz="2400" b="1" dirty="0" err="1">
                <a:effectLst/>
                <a:latin typeface="TimesNewRomanPS"/>
              </a:rPr>
              <a:t>beban</a:t>
            </a:r>
            <a:r>
              <a:rPr lang="en-ID" sz="2400" b="1" dirty="0">
                <a:effectLst/>
                <a:latin typeface="TimesNewRomanPS"/>
              </a:rPr>
              <a:t> </a:t>
            </a:r>
            <a:r>
              <a:rPr lang="en-ID" sz="2400" b="1" dirty="0" err="1">
                <a:effectLst/>
                <a:latin typeface="TimesNewRomanPS"/>
              </a:rPr>
              <a:t>gempa</a:t>
            </a:r>
            <a:r>
              <a:rPr lang="en-ID" sz="2400" b="1" dirty="0">
                <a:effectLst/>
                <a:latin typeface="TimesNewRomanPS"/>
              </a:rPr>
              <a:t> </a:t>
            </a:r>
            <a:r>
              <a:rPr lang="en-ID" sz="2400" b="1" dirty="0" err="1">
                <a:effectLst/>
                <a:latin typeface="TimesNewRomanPS"/>
              </a:rPr>
              <a:t>bumi</a:t>
            </a:r>
            <a:r>
              <a:rPr lang="en-ID" sz="2400" b="1" dirty="0">
                <a:effectLst/>
                <a:latin typeface="TimesNewRomanPS"/>
              </a:rPr>
              <a:t> pada </a:t>
            </a:r>
            <a:r>
              <a:rPr lang="en-ID" sz="2400" b="1" dirty="0" err="1">
                <a:effectLst/>
                <a:latin typeface="TimesNewRomanPS"/>
              </a:rPr>
              <a:t>struktur</a:t>
            </a:r>
            <a:r>
              <a:rPr lang="en-ID" sz="2400" b="1" dirty="0">
                <a:effectLst/>
                <a:latin typeface="TimesNewRomanPS"/>
              </a:rPr>
              <a:t> </a:t>
            </a:r>
            <a:r>
              <a:rPr lang="en-ID" sz="2400" b="1" dirty="0" err="1">
                <a:effectLst/>
                <a:latin typeface="TimesNewRomanPS"/>
              </a:rPr>
              <a:t>menggunakan</a:t>
            </a:r>
            <a:r>
              <a:rPr lang="en-ID" sz="2400" b="1" dirty="0">
                <a:effectLst/>
                <a:latin typeface="TimesNewRomanPS"/>
              </a:rPr>
              <a:t> material </a:t>
            </a:r>
            <a:r>
              <a:rPr lang="en-ID" sz="2400" b="1" dirty="0" err="1">
                <a:effectLst/>
                <a:latin typeface="TimesNewRomanPS"/>
              </a:rPr>
              <a:t>baja</a:t>
            </a:r>
            <a:r>
              <a:rPr lang="en-ID" sz="2400" b="1" dirty="0">
                <a:effectLst/>
                <a:latin typeface="TimesNewRomanPS"/>
              </a:rPr>
              <a:t> dan </a:t>
            </a:r>
            <a:r>
              <a:rPr lang="en-ID" sz="2400" b="1" dirty="0" err="1">
                <a:effectLst/>
                <a:latin typeface="TimesNewRomanPS"/>
              </a:rPr>
              <a:t>beton</a:t>
            </a:r>
            <a:r>
              <a:rPr lang="en-ID" sz="2400" b="1" dirty="0">
                <a:effectLst/>
                <a:latin typeface="TimesNewRomanPS"/>
              </a:rPr>
              <a:t> </a:t>
            </a:r>
            <a:r>
              <a:rPr lang="en-ID" sz="2400" b="1" dirty="0" err="1">
                <a:effectLst/>
                <a:latin typeface="TimesNewRomanPS"/>
              </a:rPr>
              <a:t>pracetak</a:t>
            </a:r>
            <a:r>
              <a:rPr lang="en-ID" sz="2400" b="1" dirty="0">
                <a:effectLst/>
                <a:latin typeface="TimesNewRomanPS"/>
              </a:rPr>
              <a:t>” </a:t>
            </a:r>
            <a:endParaRPr lang="en-ID" sz="1800" dirty="0"/>
          </a:p>
        </p:txBody>
      </p:sp>
      <p:sp>
        <p:nvSpPr>
          <p:cNvPr id="14" name="object 11">
            <a:extLst>
              <a:ext uri="{FF2B5EF4-FFF2-40B4-BE49-F238E27FC236}">
                <a16:creationId xmlns:a16="http://schemas.microsoft.com/office/drawing/2014/main" id="{9ABC5E28-4362-CB10-1403-FBC9FA524DD4}"/>
              </a:ext>
            </a:extLst>
          </p:cNvPr>
          <p:cNvSpPr txBox="1"/>
          <p:nvPr/>
        </p:nvSpPr>
        <p:spPr>
          <a:xfrm>
            <a:off x="5553389" y="152163"/>
            <a:ext cx="4017255" cy="731354"/>
          </a:xfrm>
          <a:prstGeom prst="rect">
            <a:avLst/>
          </a:prstGeom>
        </p:spPr>
        <p:txBody>
          <a:bodyPr vert="horz" wrap="square" lIns="0" tIns="12700" rIns="0" bIns="0" rtlCol="0">
            <a:spAutoFit/>
          </a:bodyPr>
          <a:lstStyle/>
          <a:p>
            <a:pPr marL="12700">
              <a:lnSpc>
                <a:spcPts val="4100"/>
              </a:lnSpc>
              <a:spcBef>
                <a:spcPts val="100"/>
              </a:spcBef>
            </a:pPr>
            <a:endParaRPr lang="en-US" sz="2800" b="1" spc="-5" dirty="0">
              <a:latin typeface="Calibri" panose="020F0502020204030204"/>
              <a:cs typeface="Calibri" panose="020F0502020204030204"/>
            </a:endParaRPr>
          </a:p>
          <a:p>
            <a:pPr marL="52705">
              <a:lnSpc>
                <a:spcPts val="1700"/>
              </a:lnSpc>
            </a:pPr>
            <a:endParaRPr sz="1100" dirty="0">
              <a:latin typeface="Verdana" panose="020B0604030504040204"/>
              <a:cs typeface="Verdana" panose="020B0604030504040204"/>
            </a:endParaRPr>
          </a:p>
        </p:txBody>
      </p:sp>
      <p:sp>
        <p:nvSpPr>
          <p:cNvPr id="4" name="Title 5">
            <a:extLst>
              <a:ext uri="{FF2B5EF4-FFF2-40B4-BE49-F238E27FC236}">
                <a16:creationId xmlns:a16="http://schemas.microsoft.com/office/drawing/2014/main" id="{5493D5F4-CA6E-1D16-167A-9E359A07DD03}"/>
              </a:ext>
            </a:extLst>
          </p:cNvPr>
          <p:cNvSpPr txBox="1">
            <a:spLocks/>
          </p:cNvSpPr>
          <p:nvPr/>
        </p:nvSpPr>
        <p:spPr>
          <a:xfrm>
            <a:off x="2710198" y="993510"/>
            <a:ext cx="5686382" cy="80999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C2C5C"/>
                </a:solidFill>
                <a:latin typeface="Arial" panose="020B0604020202020204" pitchFamily="34" charset="0"/>
                <a:cs typeface="Arial" panose="020B0604020202020204" pitchFamily="34" charset="0"/>
              </a:rPr>
              <a:t>TUJUAN KBGI</a:t>
            </a:r>
            <a:endParaRPr lang="en-ID" b="1" dirty="0">
              <a:solidFill>
                <a:srgbClr val="FF690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9FBF9C15-0728-EB1D-3252-B5E52418BC0E}"/>
              </a:ext>
            </a:extLst>
          </p:cNvPr>
          <p:cNvPicPr>
            <a:picLocks noChangeAspect="1"/>
          </p:cNvPicPr>
          <p:nvPr/>
        </p:nvPicPr>
        <p:blipFill>
          <a:blip r:embed="rId3"/>
          <a:stretch>
            <a:fillRect/>
          </a:stretch>
        </p:blipFill>
        <p:spPr>
          <a:xfrm>
            <a:off x="10052465" y="4971943"/>
            <a:ext cx="2135307" cy="1381371"/>
          </a:xfrm>
          <a:prstGeom prst="rect">
            <a:avLst/>
          </a:prstGeom>
        </p:spPr>
      </p:pic>
      <p:grpSp>
        <p:nvGrpSpPr>
          <p:cNvPr id="5" name="object 7">
            <a:extLst>
              <a:ext uri="{FF2B5EF4-FFF2-40B4-BE49-F238E27FC236}">
                <a16:creationId xmlns:a16="http://schemas.microsoft.com/office/drawing/2014/main" id="{8C60C05C-6CCC-A839-0E0D-E2AE26A32FB2}"/>
              </a:ext>
            </a:extLst>
          </p:cNvPr>
          <p:cNvGrpSpPr/>
          <p:nvPr/>
        </p:nvGrpSpPr>
        <p:grpSpPr>
          <a:xfrm>
            <a:off x="0" y="5862654"/>
            <a:ext cx="1003271" cy="971433"/>
            <a:chOff x="3442276" y="2454852"/>
            <a:chExt cx="726440" cy="701675"/>
          </a:xfrm>
        </p:grpSpPr>
        <p:sp>
          <p:nvSpPr>
            <p:cNvPr id="6" name="object 8">
              <a:extLst>
                <a:ext uri="{FF2B5EF4-FFF2-40B4-BE49-F238E27FC236}">
                  <a16:creationId xmlns:a16="http://schemas.microsoft.com/office/drawing/2014/main" id="{031E584E-2615-C8B8-9668-55B0747281E8}"/>
                </a:ext>
              </a:extLst>
            </p:cNvPr>
            <p:cNvSpPr/>
            <p:nvPr/>
          </p:nvSpPr>
          <p:spPr>
            <a:xfrm>
              <a:off x="3448626" y="2461202"/>
              <a:ext cx="713740" cy="688975"/>
            </a:xfrm>
            <a:custGeom>
              <a:avLst/>
              <a:gdLst/>
              <a:ahLst/>
              <a:cxnLst/>
              <a:rect l="l" t="t" r="r" b="b"/>
              <a:pathLst>
                <a:path w="713739" h="688975">
                  <a:moveTo>
                    <a:pt x="356616" y="0"/>
                  </a:moveTo>
                  <a:lnTo>
                    <a:pt x="308225" y="3144"/>
                  </a:lnTo>
                  <a:lnTo>
                    <a:pt x="261814" y="12303"/>
                  </a:lnTo>
                  <a:lnTo>
                    <a:pt x="217805" y="27066"/>
                  </a:lnTo>
                  <a:lnTo>
                    <a:pt x="176625" y="47023"/>
                  </a:lnTo>
                  <a:lnTo>
                    <a:pt x="138699" y="71764"/>
                  </a:lnTo>
                  <a:lnTo>
                    <a:pt x="104451" y="100879"/>
                  </a:lnTo>
                  <a:lnTo>
                    <a:pt x="74306" y="133956"/>
                  </a:lnTo>
                  <a:lnTo>
                    <a:pt x="48688" y="170586"/>
                  </a:lnTo>
                  <a:lnTo>
                    <a:pt x="28024" y="210358"/>
                  </a:lnTo>
                  <a:lnTo>
                    <a:pt x="12738" y="252862"/>
                  </a:lnTo>
                  <a:lnTo>
                    <a:pt x="3255" y="297687"/>
                  </a:lnTo>
                  <a:lnTo>
                    <a:pt x="0" y="344424"/>
                  </a:lnTo>
                  <a:lnTo>
                    <a:pt x="3255" y="391160"/>
                  </a:lnTo>
                  <a:lnTo>
                    <a:pt x="12738" y="435985"/>
                  </a:lnTo>
                  <a:lnTo>
                    <a:pt x="28024" y="478489"/>
                  </a:lnTo>
                  <a:lnTo>
                    <a:pt x="48688" y="518261"/>
                  </a:lnTo>
                  <a:lnTo>
                    <a:pt x="74306" y="554891"/>
                  </a:lnTo>
                  <a:lnTo>
                    <a:pt x="104451" y="587968"/>
                  </a:lnTo>
                  <a:lnTo>
                    <a:pt x="138699" y="617083"/>
                  </a:lnTo>
                  <a:lnTo>
                    <a:pt x="176625" y="641824"/>
                  </a:lnTo>
                  <a:lnTo>
                    <a:pt x="217805" y="661781"/>
                  </a:lnTo>
                  <a:lnTo>
                    <a:pt x="261814" y="676544"/>
                  </a:lnTo>
                  <a:lnTo>
                    <a:pt x="308225" y="685703"/>
                  </a:lnTo>
                  <a:lnTo>
                    <a:pt x="356616" y="688848"/>
                  </a:lnTo>
                  <a:lnTo>
                    <a:pt x="405006" y="685703"/>
                  </a:lnTo>
                  <a:lnTo>
                    <a:pt x="451417" y="676544"/>
                  </a:lnTo>
                  <a:lnTo>
                    <a:pt x="495426" y="661781"/>
                  </a:lnTo>
                  <a:lnTo>
                    <a:pt x="536606" y="641824"/>
                  </a:lnTo>
                  <a:lnTo>
                    <a:pt x="574532" y="617083"/>
                  </a:lnTo>
                  <a:lnTo>
                    <a:pt x="608780" y="587968"/>
                  </a:lnTo>
                  <a:lnTo>
                    <a:pt x="638925" y="554891"/>
                  </a:lnTo>
                  <a:lnTo>
                    <a:pt x="664543" y="518261"/>
                  </a:lnTo>
                  <a:lnTo>
                    <a:pt x="685207" y="478489"/>
                  </a:lnTo>
                  <a:lnTo>
                    <a:pt x="700493" y="435985"/>
                  </a:lnTo>
                  <a:lnTo>
                    <a:pt x="709976" y="391160"/>
                  </a:lnTo>
                  <a:lnTo>
                    <a:pt x="713232" y="344424"/>
                  </a:lnTo>
                  <a:lnTo>
                    <a:pt x="709976" y="297687"/>
                  </a:lnTo>
                  <a:lnTo>
                    <a:pt x="700493" y="252862"/>
                  </a:lnTo>
                  <a:lnTo>
                    <a:pt x="685207" y="210358"/>
                  </a:lnTo>
                  <a:lnTo>
                    <a:pt x="664543" y="170586"/>
                  </a:lnTo>
                  <a:lnTo>
                    <a:pt x="638925" y="133956"/>
                  </a:lnTo>
                  <a:lnTo>
                    <a:pt x="608780" y="100879"/>
                  </a:lnTo>
                  <a:lnTo>
                    <a:pt x="574532" y="71764"/>
                  </a:lnTo>
                  <a:lnTo>
                    <a:pt x="536606" y="47023"/>
                  </a:lnTo>
                  <a:lnTo>
                    <a:pt x="495426" y="27066"/>
                  </a:lnTo>
                  <a:lnTo>
                    <a:pt x="451417" y="12303"/>
                  </a:lnTo>
                  <a:lnTo>
                    <a:pt x="405006" y="3144"/>
                  </a:lnTo>
                  <a:lnTo>
                    <a:pt x="356616" y="0"/>
                  </a:lnTo>
                  <a:close/>
                </a:path>
              </a:pathLst>
            </a:custGeom>
            <a:solidFill>
              <a:srgbClr val="E7E6E6"/>
            </a:solidFill>
          </p:spPr>
          <p:txBody>
            <a:bodyPr wrap="square" lIns="0" tIns="0" rIns="0" bIns="0" rtlCol="0"/>
            <a:lstStyle/>
            <a:p>
              <a:endParaRPr sz="1400"/>
            </a:p>
          </p:txBody>
        </p:sp>
        <p:sp>
          <p:nvSpPr>
            <p:cNvPr id="7" name="object 9">
              <a:extLst>
                <a:ext uri="{FF2B5EF4-FFF2-40B4-BE49-F238E27FC236}">
                  <a16:creationId xmlns:a16="http://schemas.microsoft.com/office/drawing/2014/main" id="{59E80439-D56B-7200-EE8A-CF86CC703F03}"/>
                </a:ext>
              </a:extLst>
            </p:cNvPr>
            <p:cNvSpPr/>
            <p:nvPr/>
          </p:nvSpPr>
          <p:spPr>
            <a:xfrm>
              <a:off x="3448626" y="2461202"/>
              <a:ext cx="713740" cy="688975"/>
            </a:xfrm>
            <a:custGeom>
              <a:avLst/>
              <a:gdLst/>
              <a:ahLst/>
              <a:cxnLst/>
              <a:rect l="l" t="t" r="r" b="b"/>
              <a:pathLst>
                <a:path w="713739" h="688975">
                  <a:moveTo>
                    <a:pt x="0" y="344424"/>
                  </a:moveTo>
                  <a:lnTo>
                    <a:pt x="3255" y="297687"/>
                  </a:lnTo>
                  <a:lnTo>
                    <a:pt x="12738" y="252862"/>
                  </a:lnTo>
                  <a:lnTo>
                    <a:pt x="28024" y="210358"/>
                  </a:lnTo>
                  <a:lnTo>
                    <a:pt x="48688" y="170586"/>
                  </a:lnTo>
                  <a:lnTo>
                    <a:pt x="74306" y="133956"/>
                  </a:lnTo>
                  <a:lnTo>
                    <a:pt x="104451" y="100879"/>
                  </a:lnTo>
                  <a:lnTo>
                    <a:pt x="138699" y="71764"/>
                  </a:lnTo>
                  <a:lnTo>
                    <a:pt x="176625" y="47023"/>
                  </a:lnTo>
                  <a:lnTo>
                    <a:pt x="217805" y="27066"/>
                  </a:lnTo>
                  <a:lnTo>
                    <a:pt x="261814" y="12303"/>
                  </a:lnTo>
                  <a:lnTo>
                    <a:pt x="308225" y="3144"/>
                  </a:lnTo>
                  <a:lnTo>
                    <a:pt x="356616" y="0"/>
                  </a:lnTo>
                  <a:lnTo>
                    <a:pt x="405006" y="3144"/>
                  </a:lnTo>
                  <a:lnTo>
                    <a:pt x="451417" y="12303"/>
                  </a:lnTo>
                  <a:lnTo>
                    <a:pt x="495426" y="27066"/>
                  </a:lnTo>
                  <a:lnTo>
                    <a:pt x="536606" y="47023"/>
                  </a:lnTo>
                  <a:lnTo>
                    <a:pt x="574532" y="71764"/>
                  </a:lnTo>
                  <a:lnTo>
                    <a:pt x="608780" y="100879"/>
                  </a:lnTo>
                  <a:lnTo>
                    <a:pt x="638925" y="133956"/>
                  </a:lnTo>
                  <a:lnTo>
                    <a:pt x="664543" y="170586"/>
                  </a:lnTo>
                  <a:lnTo>
                    <a:pt x="685207" y="210358"/>
                  </a:lnTo>
                  <a:lnTo>
                    <a:pt x="700493" y="252862"/>
                  </a:lnTo>
                  <a:lnTo>
                    <a:pt x="709976" y="297687"/>
                  </a:lnTo>
                  <a:lnTo>
                    <a:pt x="713232" y="344424"/>
                  </a:lnTo>
                  <a:lnTo>
                    <a:pt x="709976" y="391160"/>
                  </a:lnTo>
                  <a:lnTo>
                    <a:pt x="700493" y="435985"/>
                  </a:lnTo>
                  <a:lnTo>
                    <a:pt x="685207" y="478489"/>
                  </a:lnTo>
                  <a:lnTo>
                    <a:pt x="664543" y="518261"/>
                  </a:lnTo>
                  <a:lnTo>
                    <a:pt x="638925" y="554891"/>
                  </a:lnTo>
                  <a:lnTo>
                    <a:pt x="608780" y="587968"/>
                  </a:lnTo>
                  <a:lnTo>
                    <a:pt x="574532" y="617083"/>
                  </a:lnTo>
                  <a:lnTo>
                    <a:pt x="536606" y="641824"/>
                  </a:lnTo>
                  <a:lnTo>
                    <a:pt x="495426" y="661781"/>
                  </a:lnTo>
                  <a:lnTo>
                    <a:pt x="451417" y="676544"/>
                  </a:lnTo>
                  <a:lnTo>
                    <a:pt x="405006" y="685703"/>
                  </a:lnTo>
                  <a:lnTo>
                    <a:pt x="356616" y="688848"/>
                  </a:lnTo>
                  <a:lnTo>
                    <a:pt x="308225" y="685703"/>
                  </a:lnTo>
                  <a:lnTo>
                    <a:pt x="261814" y="676544"/>
                  </a:lnTo>
                  <a:lnTo>
                    <a:pt x="217805" y="661781"/>
                  </a:lnTo>
                  <a:lnTo>
                    <a:pt x="176625" y="641824"/>
                  </a:lnTo>
                  <a:lnTo>
                    <a:pt x="138699" y="617083"/>
                  </a:lnTo>
                  <a:lnTo>
                    <a:pt x="104451" y="587968"/>
                  </a:lnTo>
                  <a:lnTo>
                    <a:pt x="74306" y="554891"/>
                  </a:lnTo>
                  <a:lnTo>
                    <a:pt x="48688" y="518261"/>
                  </a:lnTo>
                  <a:lnTo>
                    <a:pt x="28024" y="478489"/>
                  </a:lnTo>
                  <a:lnTo>
                    <a:pt x="12738" y="435985"/>
                  </a:lnTo>
                  <a:lnTo>
                    <a:pt x="3255" y="391160"/>
                  </a:lnTo>
                  <a:lnTo>
                    <a:pt x="0" y="344424"/>
                  </a:lnTo>
                  <a:close/>
                </a:path>
              </a:pathLst>
            </a:custGeom>
            <a:ln w="12699">
              <a:solidFill>
                <a:srgbClr val="2E528F"/>
              </a:solidFill>
            </a:ln>
          </p:spPr>
          <p:txBody>
            <a:bodyPr wrap="square" lIns="0" tIns="0" rIns="0" bIns="0" rtlCol="0"/>
            <a:lstStyle/>
            <a:p>
              <a:endParaRPr sz="1400"/>
            </a:p>
          </p:txBody>
        </p:sp>
        <p:pic>
          <p:nvPicPr>
            <p:cNvPr id="8" name="object 10">
              <a:extLst>
                <a:ext uri="{FF2B5EF4-FFF2-40B4-BE49-F238E27FC236}">
                  <a16:creationId xmlns:a16="http://schemas.microsoft.com/office/drawing/2014/main" id="{FF8C4013-B928-277D-92B2-BA02AF164087}"/>
                </a:ext>
              </a:extLst>
            </p:cNvPr>
            <p:cNvPicPr/>
            <p:nvPr/>
          </p:nvPicPr>
          <p:blipFill>
            <a:blip r:embed="rId4" cstate="print"/>
            <a:stretch>
              <a:fillRect/>
            </a:stretch>
          </p:blipFill>
          <p:spPr>
            <a:xfrm>
              <a:off x="3517207" y="2541975"/>
              <a:ext cx="557783" cy="557783"/>
            </a:xfrm>
            <a:prstGeom prst="rect">
              <a:avLst/>
            </a:prstGeom>
          </p:spPr>
        </p:pic>
      </p:grpSp>
      <p:grpSp>
        <p:nvGrpSpPr>
          <p:cNvPr id="11" name="object 7">
            <a:extLst>
              <a:ext uri="{FF2B5EF4-FFF2-40B4-BE49-F238E27FC236}">
                <a16:creationId xmlns:a16="http://schemas.microsoft.com/office/drawing/2014/main" id="{A2CC4CA3-B239-FE13-FE70-93F33AA0198C}"/>
              </a:ext>
            </a:extLst>
          </p:cNvPr>
          <p:cNvGrpSpPr/>
          <p:nvPr/>
        </p:nvGrpSpPr>
        <p:grpSpPr>
          <a:xfrm>
            <a:off x="4550118" y="73686"/>
            <a:ext cx="1003271" cy="971433"/>
            <a:chOff x="3442276" y="2454852"/>
            <a:chExt cx="726440" cy="701675"/>
          </a:xfrm>
        </p:grpSpPr>
        <p:sp>
          <p:nvSpPr>
            <p:cNvPr id="12" name="object 8">
              <a:extLst>
                <a:ext uri="{FF2B5EF4-FFF2-40B4-BE49-F238E27FC236}">
                  <a16:creationId xmlns:a16="http://schemas.microsoft.com/office/drawing/2014/main" id="{0140DF26-5BB3-C43F-A12B-5554E1F42690}"/>
                </a:ext>
              </a:extLst>
            </p:cNvPr>
            <p:cNvSpPr/>
            <p:nvPr/>
          </p:nvSpPr>
          <p:spPr>
            <a:xfrm>
              <a:off x="3448626" y="2461202"/>
              <a:ext cx="713740" cy="688975"/>
            </a:xfrm>
            <a:custGeom>
              <a:avLst/>
              <a:gdLst/>
              <a:ahLst/>
              <a:cxnLst/>
              <a:rect l="l" t="t" r="r" b="b"/>
              <a:pathLst>
                <a:path w="713739" h="688975">
                  <a:moveTo>
                    <a:pt x="356616" y="0"/>
                  </a:moveTo>
                  <a:lnTo>
                    <a:pt x="308225" y="3144"/>
                  </a:lnTo>
                  <a:lnTo>
                    <a:pt x="261814" y="12303"/>
                  </a:lnTo>
                  <a:lnTo>
                    <a:pt x="217805" y="27066"/>
                  </a:lnTo>
                  <a:lnTo>
                    <a:pt x="176625" y="47023"/>
                  </a:lnTo>
                  <a:lnTo>
                    <a:pt x="138699" y="71764"/>
                  </a:lnTo>
                  <a:lnTo>
                    <a:pt x="104451" y="100879"/>
                  </a:lnTo>
                  <a:lnTo>
                    <a:pt x="74306" y="133956"/>
                  </a:lnTo>
                  <a:lnTo>
                    <a:pt x="48688" y="170586"/>
                  </a:lnTo>
                  <a:lnTo>
                    <a:pt x="28024" y="210358"/>
                  </a:lnTo>
                  <a:lnTo>
                    <a:pt x="12738" y="252862"/>
                  </a:lnTo>
                  <a:lnTo>
                    <a:pt x="3255" y="297687"/>
                  </a:lnTo>
                  <a:lnTo>
                    <a:pt x="0" y="344424"/>
                  </a:lnTo>
                  <a:lnTo>
                    <a:pt x="3255" y="391160"/>
                  </a:lnTo>
                  <a:lnTo>
                    <a:pt x="12738" y="435985"/>
                  </a:lnTo>
                  <a:lnTo>
                    <a:pt x="28024" y="478489"/>
                  </a:lnTo>
                  <a:lnTo>
                    <a:pt x="48688" y="518261"/>
                  </a:lnTo>
                  <a:lnTo>
                    <a:pt x="74306" y="554891"/>
                  </a:lnTo>
                  <a:lnTo>
                    <a:pt x="104451" y="587968"/>
                  </a:lnTo>
                  <a:lnTo>
                    <a:pt x="138699" y="617083"/>
                  </a:lnTo>
                  <a:lnTo>
                    <a:pt x="176625" y="641824"/>
                  </a:lnTo>
                  <a:lnTo>
                    <a:pt x="217805" y="661781"/>
                  </a:lnTo>
                  <a:lnTo>
                    <a:pt x="261814" y="676544"/>
                  </a:lnTo>
                  <a:lnTo>
                    <a:pt x="308225" y="685703"/>
                  </a:lnTo>
                  <a:lnTo>
                    <a:pt x="356616" y="688848"/>
                  </a:lnTo>
                  <a:lnTo>
                    <a:pt x="405006" y="685703"/>
                  </a:lnTo>
                  <a:lnTo>
                    <a:pt x="451417" y="676544"/>
                  </a:lnTo>
                  <a:lnTo>
                    <a:pt x="495426" y="661781"/>
                  </a:lnTo>
                  <a:lnTo>
                    <a:pt x="536606" y="641824"/>
                  </a:lnTo>
                  <a:lnTo>
                    <a:pt x="574532" y="617083"/>
                  </a:lnTo>
                  <a:lnTo>
                    <a:pt x="608780" y="587968"/>
                  </a:lnTo>
                  <a:lnTo>
                    <a:pt x="638925" y="554891"/>
                  </a:lnTo>
                  <a:lnTo>
                    <a:pt x="664543" y="518261"/>
                  </a:lnTo>
                  <a:lnTo>
                    <a:pt x="685207" y="478489"/>
                  </a:lnTo>
                  <a:lnTo>
                    <a:pt x="700493" y="435985"/>
                  </a:lnTo>
                  <a:lnTo>
                    <a:pt x="709976" y="391160"/>
                  </a:lnTo>
                  <a:lnTo>
                    <a:pt x="713232" y="344424"/>
                  </a:lnTo>
                  <a:lnTo>
                    <a:pt x="709976" y="297687"/>
                  </a:lnTo>
                  <a:lnTo>
                    <a:pt x="700493" y="252862"/>
                  </a:lnTo>
                  <a:lnTo>
                    <a:pt x="685207" y="210358"/>
                  </a:lnTo>
                  <a:lnTo>
                    <a:pt x="664543" y="170586"/>
                  </a:lnTo>
                  <a:lnTo>
                    <a:pt x="638925" y="133956"/>
                  </a:lnTo>
                  <a:lnTo>
                    <a:pt x="608780" y="100879"/>
                  </a:lnTo>
                  <a:lnTo>
                    <a:pt x="574532" y="71764"/>
                  </a:lnTo>
                  <a:lnTo>
                    <a:pt x="536606" y="47023"/>
                  </a:lnTo>
                  <a:lnTo>
                    <a:pt x="495426" y="27066"/>
                  </a:lnTo>
                  <a:lnTo>
                    <a:pt x="451417" y="12303"/>
                  </a:lnTo>
                  <a:lnTo>
                    <a:pt x="405006" y="3144"/>
                  </a:lnTo>
                  <a:lnTo>
                    <a:pt x="356616" y="0"/>
                  </a:lnTo>
                  <a:close/>
                </a:path>
              </a:pathLst>
            </a:custGeom>
            <a:solidFill>
              <a:srgbClr val="E7E6E6"/>
            </a:solidFill>
          </p:spPr>
          <p:txBody>
            <a:bodyPr wrap="square" lIns="0" tIns="0" rIns="0" bIns="0" rtlCol="0"/>
            <a:lstStyle/>
            <a:p>
              <a:endParaRPr sz="1400"/>
            </a:p>
          </p:txBody>
        </p:sp>
        <p:sp>
          <p:nvSpPr>
            <p:cNvPr id="13" name="object 9">
              <a:extLst>
                <a:ext uri="{FF2B5EF4-FFF2-40B4-BE49-F238E27FC236}">
                  <a16:creationId xmlns:a16="http://schemas.microsoft.com/office/drawing/2014/main" id="{6472091C-2B13-E17A-89E0-BAE9FFC212B1}"/>
                </a:ext>
              </a:extLst>
            </p:cNvPr>
            <p:cNvSpPr/>
            <p:nvPr/>
          </p:nvSpPr>
          <p:spPr>
            <a:xfrm>
              <a:off x="3448626" y="2461202"/>
              <a:ext cx="713740" cy="688975"/>
            </a:xfrm>
            <a:custGeom>
              <a:avLst/>
              <a:gdLst/>
              <a:ahLst/>
              <a:cxnLst/>
              <a:rect l="l" t="t" r="r" b="b"/>
              <a:pathLst>
                <a:path w="713739" h="688975">
                  <a:moveTo>
                    <a:pt x="0" y="344424"/>
                  </a:moveTo>
                  <a:lnTo>
                    <a:pt x="3255" y="297687"/>
                  </a:lnTo>
                  <a:lnTo>
                    <a:pt x="12738" y="252862"/>
                  </a:lnTo>
                  <a:lnTo>
                    <a:pt x="28024" y="210358"/>
                  </a:lnTo>
                  <a:lnTo>
                    <a:pt x="48688" y="170586"/>
                  </a:lnTo>
                  <a:lnTo>
                    <a:pt x="74306" y="133956"/>
                  </a:lnTo>
                  <a:lnTo>
                    <a:pt x="104451" y="100879"/>
                  </a:lnTo>
                  <a:lnTo>
                    <a:pt x="138699" y="71764"/>
                  </a:lnTo>
                  <a:lnTo>
                    <a:pt x="176625" y="47023"/>
                  </a:lnTo>
                  <a:lnTo>
                    <a:pt x="217805" y="27066"/>
                  </a:lnTo>
                  <a:lnTo>
                    <a:pt x="261814" y="12303"/>
                  </a:lnTo>
                  <a:lnTo>
                    <a:pt x="308225" y="3144"/>
                  </a:lnTo>
                  <a:lnTo>
                    <a:pt x="356616" y="0"/>
                  </a:lnTo>
                  <a:lnTo>
                    <a:pt x="405006" y="3144"/>
                  </a:lnTo>
                  <a:lnTo>
                    <a:pt x="451417" y="12303"/>
                  </a:lnTo>
                  <a:lnTo>
                    <a:pt x="495426" y="27066"/>
                  </a:lnTo>
                  <a:lnTo>
                    <a:pt x="536606" y="47023"/>
                  </a:lnTo>
                  <a:lnTo>
                    <a:pt x="574532" y="71764"/>
                  </a:lnTo>
                  <a:lnTo>
                    <a:pt x="608780" y="100879"/>
                  </a:lnTo>
                  <a:lnTo>
                    <a:pt x="638925" y="133956"/>
                  </a:lnTo>
                  <a:lnTo>
                    <a:pt x="664543" y="170586"/>
                  </a:lnTo>
                  <a:lnTo>
                    <a:pt x="685207" y="210358"/>
                  </a:lnTo>
                  <a:lnTo>
                    <a:pt x="700493" y="252862"/>
                  </a:lnTo>
                  <a:lnTo>
                    <a:pt x="709976" y="297687"/>
                  </a:lnTo>
                  <a:lnTo>
                    <a:pt x="713232" y="344424"/>
                  </a:lnTo>
                  <a:lnTo>
                    <a:pt x="709976" y="391160"/>
                  </a:lnTo>
                  <a:lnTo>
                    <a:pt x="700493" y="435985"/>
                  </a:lnTo>
                  <a:lnTo>
                    <a:pt x="685207" y="478489"/>
                  </a:lnTo>
                  <a:lnTo>
                    <a:pt x="664543" y="518261"/>
                  </a:lnTo>
                  <a:lnTo>
                    <a:pt x="638925" y="554891"/>
                  </a:lnTo>
                  <a:lnTo>
                    <a:pt x="608780" y="587968"/>
                  </a:lnTo>
                  <a:lnTo>
                    <a:pt x="574532" y="617083"/>
                  </a:lnTo>
                  <a:lnTo>
                    <a:pt x="536606" y="641824"/>
                  </a:lnTo>
                  <a:lnTo>
                    <a:pt x="495426" y="661781"/>
                  </a:lnTo>
                  <a:lnTo>
                    <a:pt x="451417" y="676544"/>
                  </a:lnTo>
                  <a:lnTo>
                    <a:pt x="405006" y="685703"/>
                  </a:lnTo>
                  <a:lnTo>
                    <a:pt x="356616" y="688848"/>
                  </a:lnTo>
                  <a:lnTo>
                    <a:pt x="308225" y="685703"/>
                  </a:lnTo>
                  <a:lnTo>
                    <a:pt x="261814" y="676544"/>
                  </a:lnTo>
                  <a:lnTo>
                    <a:pt x="217805" y="661781"/>
                  </a:lnTo>
                  <a:lnTo>
                    <a:pt x="176625" y="641824"/>
                  </a:lnTo>
                  <a:lnTo>
                    <a:pt x="138699" y="617083"/>
                  </a:lnTo>
                  <a:lnTo>
                    <a:pt x="104451" y="587968"/>
                  </a:lnTo>
                  <a:lnTo>
                    <a:pt x="74306" y="554891"/>
                  </a:lnTo>
                  <a:lnTo>
                    <a:pt x="48688" y="518261"/>
                  </a:lnTo>
                  <a:lnTo>
                    <a:pt x="28024" y="478489"/>
                  </a:lnTo>
                  <a:lnTo>
                    <a:pt x="12738" y="435985"/>
                  </a:lnTo>
                  <a:lnTo>
                    <a:pt x="3255" y="391160"/>
                  </a:lnTo>
                  <a:lnTo>
                    <a:pt x="0" y="344424"/>
                  </a:lnTo>
                  <a:close/>
                </a:path>
              </a:pathLst>
            </a:custGeom>
            <a:ln w="12699">
              <a:solidFill>
                <a:srgbClr val="2E528F"/>
              </a:solidFill>
            </a:ln>
          </p:spPr>
          <p:txBody>
            <a:bodyPr wrap="square" lIns="0" tIns="0" rIns="0" bIns="0" rtlCol="0"/>
            <a:lstStyle/>
            <a:p>
              <a:endParaRPr sz="1400"/>
            </a:p>
          </p:txBody>
        </p:sp>
        <p:pic>
          <p:nvPicPr>
            <p:cNvPr id="15" name="object 10">
              <a:extLst>
                <a:ext uri="{FF2B5EF4-FFF2-40B4-BE49-F238E27FC236}">
                  <a16:creationId xmlns:a16="http://schemas.microsoft.com/office/drawing/2014/main" id="{FED0D863-023F-FC33-950D-5DAADACC26A9}"/>
                </a:ext>
              </a:extLst>
            </p:cNvPr>
            <p:cNvPicPr/>
            <p:nvPr/>
          </p:nvPicPr>
          <p:blipFill>
            <a:blip r:embed="rId4" cstate="print"/>
            <a:stretch>
              <a:fillRect/>
            </a:stretch>
          </p:blipFill>
          <p:spPr>
            <a:xfrm>
              <a:off x="3517207" y="2541975"/>
              <a:ext cx="557783" cy="557783"/>
            </a:xfrm>
            <a:prstGeom prst="rect">
              <a:avLst/>
            </a:prstGeom>
          </p:spPr>
        </p:pic>
      </p:grpSp>
      <p:sp>
        <p:nvSpPr>
          <p:cNvPr id="16" name="object 11">
            <a:extLst>
              <a:ext uri="{FF2B5EF4-FFF2-40B4-BE49-F238E27FC236}">
                <a16:creationId xmlns:a16="http://schemas.microsoft.com/office/drawing/2014/main" id="{879BD300-8DE5-21A4-7289-BDFF9EF419A4}"/>
              </a:ext>
            </a:extLst>
          </p:cNvPr>
          <p:cNvSpPr txBox="1"/>
          <p:nvPr/>
        </p:nvSpPr>
        <p:spPr>
          <a:xfrm>
            <a:off x="5727562" y="152163"/>
            <a:ext cx="4017255" cy="731354"/>
          </a:xfrm>
          <a:prstGeom prst="rect">
            <a:avLst/>
          </a:prstGeom>
        </p:spPr>
        <p:txBody>
          <a:bodyPr vert="horz" wrap="square" lIns="0" tIns="12700" rIns="0" bIns="0" rtlCol="0">
            <a:spAutoFit/>
          </a:bodyPr>
          <a:lstStyle/>
          <a:p>
            <a:pPr marL="12700">
              <a:lnSpc>
                <a:spcPts val="4100"/>
              </a:lnSpc>
              <a:spcBef>
                <a:spcPts val="100"/>
              </a:spcBef>
            </a:pPr>
            <a:r>
              <a:rPr sz="2800" b="1" spc="-5" dirty="0">
                <a:latin typeface="Calibri" panose="020F0502020204030204"/>
                <a:cs typeface="Calibri" panose="020F0502020204030204"/>
              </a:rPr>
              <a:t>KBGI</a:t>
            </a:r>
            <a:endParaRPr sz="2800" dirty="0">
              <a:latin typeface="Calibri" panose="020F0502020204030204"/>
              <a:cs typeface="Calibri" panose="020F0502020204030204"/>
            </a:endParaRPr>
          </a:p>
          <a:p>
            <a:pPr marL="52705">
              <a:lnSpc>
                <a:spcPts val="1700"/>
              </a:lnSpc>
            </a:pPr>
            <a:r>
              <a:rPr sz="1100" dirty="0" err="1">
                <a:solidFill>
                  <a:srgbClr val="231F20"/>
                </a:solidFill>
                <a:latin typeface="Verdana" panose="020B0604030504040204"/>
                <a:cs typeface="Verdana" panose="020B0604030504040204"/>
              </a:rPr>
              <a:t>Kompetisi</a:t>
            </a:r>
            <a:r>
              <a:rPr sz="1100" spc="-130" dirty="0">
                <a:solidFill>
                  <a:srgbClr val="231F20"/>
                </a:solidFill>
                <a:latin typeface="Verdana" panose="020B0604030504040204"/>
                <a:cs typeface="Verdana" panose="020B0604030504040204"/>
              </a:rPr>
              <a:t> </a:t>
            </a:r>
            <a:r>
              <a:rPr sz="1100" spc="-10" dirty="0" err="1">
                <a:solidFill>
                  <a:srgbClr val="231F20"/>
                </a:solidFill>
                <a:latin typeface="Verdana" panose="020B0604030504040204"/>
                <a:cs typeface="Verdana" panose="020B0604030504040204"/>
              </a:rPr>
              <a:t>Bangunan</a:t>
            </a:r>
            <a:r>
              <a:rPr lang="en-US" sz="1100" dirty="0">
                <a:latin typeface="Verdana" panose="020B0604030504040204"/>
                <a:cs typeface="Verdana" panose="020B0604030504040204"/>
              </a:rPr>
              <a:t> </a:t>
            </a:r>
            <a:r>
              <a:rPr sz="1100" spc="10" dirty="0">
                <a:solidFill>
                  <a:srgbClr val="231F20"/>
                </a:solidFill>
                <a:latin typeface="Verdana" panose="020B0604030504040204"/>
                <a:cs typeface="Verdana" panose="020B0604030504040204"/>
              </a:rPr>
              <a:t>Gedung</a:t>
            </a:r>
            <a:r>
              <a:rPr sz="1100" spc="-105" dirty="0">
                <a:solidFill>
                  <a:srgbClr val="231F20"/>
                </a:solidFill>
                <a:latin typeface="Verdana" panose="020B0604030504040204"/>
                <a:cs typeface="Verdana" panose="020B0604030504040204"/>
              </a:rPr>
              <a:t> </a:t>
            </a:r>
            <a:r>
              <a:rPr sz="1100" spc="-30" dirty="0">
                <a:solidFill>
                  <a:srgbClr val="231F20"/>
                </a:solidFill>
                <a:latin typeface="Verdana" panose="020B0604030504040204"/>
                <a:cs typeface="Verdana" panose="020B0604030504040204"/>
              </a:rPr>
              <a:t>Indonesia</a:t>
            </a:r>
            <a:endParaRPr sz="1100" dirty="0">
              <a:latin typeface="Verdana" panose="020B0604030504040204"/>
              <a:cs typeface="Verdana" panose="020B0604030504040204"/>
            </a:endParaRPr>
          </a:p>
        </p:txBody>
      </p:sp>
      <p:grpSp>
        <p:nvGrpSpPr>
          <p:cNvPr id="17" name="Group 16">
            <a:extLst>
              <a:ext uri="{FF2B5EF4-FFF2-40B4-BE49-F238E27FC236}">
                <a16:creationId xmlns:a16="http://schemas.microsoft.com/office/drawing/2014/main" id="{9C1AD893-EB33-74AF-8D43-A8544081CE23}"/>
              </a:ext>
            </a:extLst>
          </p:cNvPr>
          <p:cNvGrpSpPr/>
          <p:nvPr/>
        </p:nvGrpSpPr>
        <p:grpSpPr>
          <a:xfrm>
            <a:off x="70885" y="0"/>
            <a:ext cx="4022143" cy="999142"/>
            <a:chOff x="70885" y="0"/>
            <a:chExt cx="4022143" cy="999142"/>
          </a:xfrm>
        </p:grpSpPr>
        <p:pic>
          <p:nvPicPr>
            <p:cNvPr id="18" name="Picture 17">
              <a:extLst>
                <a:ext uri="{FF2B5EF4-FFF2-40B4-BE49-F238E27FC236}">
                  <a16:creationId xmlns:a16="http://schemas.microsoft.com/office/drawing/2014/main" id="{7CB0E530-A8AB-D2E8-3893-C3AF678304F0}"/>
                </a:ext>
              </a:extLst>
            </p:cNvPr>
            <p:cNvPicPr>
              <a:picLocks noChangeAspect="1"/>
            </p:cNvPicPr>
            <p:nvPr/>
          </p:nvPicPr>
          <p:blipFill>
            <a:blip r:embed="rId5"/>
            <a:stretch>
              <a:fillRect/>
            </a:stretch>
          </p:blipFill>
          <p:spPr>
            <a:xfrm>
              <a:off x="70885" y="0"/>
              <a:ext cx="4022143" cy="999142"/>
            </a:xfrm>
            <a:prstGeom prst="rect">
              <a:avLst/>
            </a:prstGeom>
          </p:spPr>
        </p:pic>
        <p:pic>
          <p:nvPicPr>
            <p:cNvPr id="19" name="Picture 18">
              <a:extLst>
                <a:ext uri="{FF2B5EF4-FFF2-40B4-BE49-F238E27FC236}">
                  <a16:creationId xmlns:a16="http://schemas.microsoft.com/office/drawing/2014/main" id="{9F43D8A5-D3B2-105E-F7E8-38F71A6C685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12115" y="271733"/>
              <a:ext cx="585515" cy="585515"/>
            </a:xfrm>
            <a:prstGeom prst="rect">
              <a:avLst/>
            </a:prstGeom>
            <a:noFill/>
            <a:ln>
              <a:noFill/>
            </a:ln>
          </p:spPr>
        </p:pic>
      </p:grpSp>
    </p:spTree>
    <p:extLst>
      <p:ext uri="{BB962C8B-B14F-4D97-AF65-F5344CB8AC3E}">
        <p14:creationId xmlns:p14="http://schemas.microsoft.com/office/powerpoint/2010/main" val="322837984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7E0D298-6D88-60ED-1E86-D7217B00FE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608" y="-62405"/>
            <a:ext cx="12445380" cy="7002904"/>
          </a:xfrm>
          <a:prstGeom prst="rect">
            <a:avLst/>
          </a:prstGeom>
        </p:spPr>
      </p:pic>
      <p:pic>
        <p:nvPicPr>
          <p:cNvPr id="19" name="Picture 18">
            <a:extLst>
              <a:ext uri="{FF2B5EF4-FFF2-40B4-BE49-F238E27FC236}">
                <a16:creationId xmlns:a16="http://schemas.microsoft.com/office/drawing/2014/main" id="{878AA700-1F9C-DF48-39BE-7DB60AF3026E}"/>
              </a:ext>
            </a:extLst>
          </p:cNvPr>
          <p:cNvPicPr>
            <a:picLocks noChangeAspect="1"/>
          </p:cNvPicPr>
          <p:nvPr/>
        </p:nvPicPr>
        <p:blipFill>
          <a:blip r:embed="rId3"/>
          <a:stretch>
            <a:fillRect/>
          </a:stretch>
        </p:blipFill>
        <p:spPr>
          <a:xfrm>
            <a:off x="2994282" y="3730804"/>
            <a:ext cx="9197718" cy="2649241"/>
          </a:xfrm>
          <a:prstGeom prst="rect">
            <a:avLst/>
          </a:prstGeom>
        </p:spPr>
      </p:pic>
      <p:sp>
        <p:nvSpPr>
          <p:cNvPr id="14" name="object 11">
            <a:extLst>
              <a:ext uri="{FF2B5EF4-FFF2-40B4-BE49-F238E27FC236}">
                <a16:creationId xmlns:a16="http://schemas.microsoft.com/office/drawing/2014/main" id="{9ABC5E28-4362-CB10-1403-FBC9FA524DD4}"/>
              </a:ext>
            </a:extLst>
          </p:cNvPr>
          <p:cNvSpPr txBox="1"/>
          <p:nvPr/>
        </p:nvSpPr>
        <p:spPr>
          <a:xfrm>
            <a:off x="5553389" y="152163"/>
            <a:ext cx="4017255" cy="731354"/>
          </a:xfrm>
          <a:prstGeom prst="rect">
            <a:avLst/>
          </a:prstGeom>
        </p:spPr>
        <p:txBody>
          <a:bodyPr vert="horz" wrap="square" lIns="0" tIns="12700" rIns="0" bIns="0" rtlCol="0">
            <a:spAutoFit/>
          </a:bodyPr>
          <a:lstStyle/>
          <a:p>
            <a:pPr marL="12700">
              <a:lnSpc>
                <a:spcPts val="4100"/>
              </a:lnSpc>
              <a:spcBef>
                <a:spcPts val="100"/>
              </a:spcBef>
            </a:pPr>
            <a:endParaRPr lang="en-US" sz="2800" b="1" spc="-5" dirty="0">
              <a:latin typeface="Calibri" panose="020F0502020204030204"/>
              <a:cs typeface="Calibri" panose="020F0502020204030204"/>
            </a:endParaRPr>
          </a:p>
          <a:p>
            <a:pPr marL="52705">
              <a:lnSpc>
                <a:spcPts val="1700"/>
              </a:lnSpc>
            </a:pPr>
            <a:endParaRPr sz="1100" dirty="0">
              <a:latin typeface="Verdana" panose="020B0604030504040204"/>
              <a:cs typeface="Verdana" panose="020B0604030504040204"/>
            </a:endParaRPr>
          </a:p>
        </p:txBody>
      </p:sp>
      <p:sp>
        <p:nvSpPr>
          <p:cNvPr id="9" name="Rectangle 8">
            <a:extLst>
              <a:ext uri="{FF2B5EF4-FFF2-40B4-BE49-F238E27FC236}">
                <a16:creationId xmlns:a16="http://schemas.microsoft.com/office/drawing/2014/main" id="{FCF0413A-BA03-650B-88A5-3E9F7B0192FF}"/>
              </a:ext>
            </a:extLst>
          </p:cNvPr>
          <p:cNvSpPr/>
          <p:nvPr/>
        </p:nvSpPr>
        <p:spPr>
          <a:xfrm>
            <a:off x="118117" y="2192058"/>
            <a:ext cx="10737925" cy="954107"/>
          </a:xfrm>
          <a:prstGeom prst="rect">
            <a:avLst/>
          </a:prstGeom>
        </p:spPr>
        <p:txBody>
          <a:bodyPr wrap="square">
            <a:spAutoFit/>
          </a:bodyPr>
          <a:lstStyle/>
          <a:p>
            <a:pPr marL="90170" algn="ctr"/>
            <a:r>
              <a:rPr lang="id-ID" sz="2800" b="1" i="1" dirty="0">
                <a:effectLst/>
                <a:latin typeface="Times New Roman" panose="02020603050405020304" pitchFamily="18" charset="0"/>
                <a:ea typeface="Calibri" panose="020F0502020204030204" pitchFamily="34" charset="0"/>
              </a:rPr>
              <a:t>“</a:t>
            </a:r>
            <a:r>
              <a:rPr lang="id-ID" sz="2800" b="1" dirty="0">
                <a:effectLst/>
                <a:latin typeface="Times New Roman" panose="02020603050405020304" pitchFamily="18" charset="0"/>
                <a:ea typeface="Calibri" panose="020F0502020204030204" pitchFamily="34" charset="0"/>
              </a:rPr>
              <a:t>Bangunan Gedung Cepat Bangun, Kokoh, Awet </a:t>
            </a:r>
            <a:r>
              <a:rPr lang="en-US" sz="2800" b="1" dirty="0">
                <a:effectLst/>
                <a:latin typeface="Times New Roman" panose="02020603050405020304" pitchFamily="18" charset="0"/>
                <a:ea typeface="Calibri" panose="020F0502020204030204" pitchFamily="34" charset="0"/>
              </a:rPr>
              <a:t>d</a:t>
            </a:r>
            <a:r>
              <a:rPr lang="id-ID" sz="2800" b="1" dirty="0">
                <a:effectLst/>
                <a:latin typeface="Times New Roman" panose="02020603050405020304" pitchFamily="18" charset="0"/>
                <a:ea typeface="Calibri" panose="020F0502020204030204" pitchFamily="34" charset="0"/>
              </a:rPr>
              <a:t>an Tahan Gempa Untuk Menuju Percepatan Pembangunan Nusantara</a:t>
            </a:r>
            <a:r>
              <a:rPr lang="id-ID" sz="2800" b="1" i="1" dirty="0">
                <a:effectLst/>
                <a:latin typeface="Times New Roman" panose="02020603050405020304" pitchFamily="18" charset="0"/>
                <a:ea typeface="Calibri" panose="020F0502020204030204" pitchFamily="34" charset="0"/>
              </a:rPr>
              <a:t>”</a:t>
            </a:r>
            <a:endParaRPr lang="en-ID" dirty="0">
              <a:effectLst/>
              <a:latin typeface="Times New Roman" panose="02020603050405020304" pitchFamily="18" charset="0"/>
              <a:ea typeface="Times New Roman" panose="02020603050405020304" pitchFamily="18" charset="0"/>
            </a:endParaRPr>
          </a:p>
        </p:txBody>
      </p:sp>
      <p:sp>
        <p:nvSpPr>
          <p:cNvPr id="11" name="Title 5">
            <a:extLst>
              <a:ext uri="{FF2B5EF4-FFF2-40B4-BE49-F238E27FC236}">
                <a16:creationId xmlns:a16="http://schemas.microsoft.com/office/drawing/2014/main" id="{81CE64D1-A6EE-775C-6BF8-D34CD6B72EA3}"/>
              </a:ext>
            </a:extLst>
          </p:cNvPr>
          <p:cNvSpPr txBox="1">
            <a:spLocks/>
          </p:cNvSpPr>
          <p:nvPr/>
        </p:nvSpPr>
        <p:spPr>
          <a:xfrm>
            <a:off x="724089" y="1345824"/>
            <a:ext cx="5686382" cy="8099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accent1">
                    <a:lumMod val="50000"/>
                  </a:schemeClr>
                </a:solidFill>
                <a:latin typeface="Arial" panose="020B0604020202020204" pitchFamily="34" charset="0"/>
                <a:cs typeface="Arial" panose="020B0604020202020204" pitchFamily="34" charset="0"/>
              </a:rPr>
              <a:t>TEMA KBGI</a:t>
            </a:r>
            <a:endParaRPr lang="en-ID" sz="3200" b="1" dirty="0">
              <a:solidFill>
                <a:schemeClr val="accent1">
                  <a:lumMod val="50000"/>
                </a:schemeClr>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89E6967C-F5FA-BD75-EA00-27568DEC3203}"/>
              </a:ext>
            </a:extLst>
          </p:cNvPr>
          <p:cNvPicPr>
            <a:picLocks noChangeAspect="1"/>
          </p:cNvPicPr>
          <p:nvPr/>
        </p:nvPicPr>
        <p:blipFill>
          <a:blip r:embed="rId4"/>
          <a:stretch>
            <a:fillRect/>
          </a:stretch>
        </p:blipFill>
        <p:spPr>
          <a:xfrm>
            <a:off x="-271229" y="3843970"/>
            <a:ext cx="3251890" cy="2535241"/>
          </a:xfrm>
          <a:prstGeom prst="rect">
            <a:avLst/>
          </a:prstGeom>
        </p:spPr>
      </p:pic>
      <p:grpSp>
        <p:nvGrpSpPr>
          <p:cNvPr id="3" name="object 7">
            <a:extLst>
              <a:ext uri="{FF2B5EF4-FFF2-40B4-BE49-F238E27FC236}">
                <a16:creationId xmlns:a16="http://schemas.microsoft.com/office/drawing/2014/main" id="{2CCEE0B6-4B52-62E9-F55B-2CD6D4D171D0}"/>
              </a:ext>
            </a:extLst>
          </p:cNvPr>
          <p:cNvGrpSpPr/>
          <p:nvPr/>
        </p:nvGrpSpPr>
        <p:grpSpPr>
          <a:xfrm>
            <a:off x="4550118" y="73686"/>
            <a:ext cx="1003271" cy="971433"/>
            <a:chOff x="3442276" y="2454852"/>
            <a:chExt cx="726440" cy="701675"/>
          </a:xfrm>
        </p:grpSpPr>
        <p:sp>
          <p:nvSpPr>
            <p:cNvPr id="4" name="object 8">
              <a:extLst>
                <a:ext uri="{FF2B5EF4-FFF2-40B4-BE49-F238E27FC236}">
                  <a16:creationId xmlns:a16="http://schemas.microsoft.com/office/drawing/2014/main" id="{C155A8E2-7C39-5438-F61B-C4434497B067}"/>
                </a:ext>
              </a:extLst>
            </p:cNvPr>
            <p:cNvSpPr/>
            <p:nvPr/>
          </p:nvSpPr>
          <p:spPr>
            <a:xfrm>
              <a:off x="3448626" y="2461202"/>
              <a:ext cx="713740" cy="688975"/>
            </a:xfrm>
            <a:custGeom>
              <a:avLst/>
              <a:gdLst/>
              <a:ahLst/>
              <a:cxnLst/>
              <a:rect l="l" t="t" r="r" b="b"/>
              <a:pathLst>
                <a:path w="713739" h="688975">
                  <a:moveTo>
                    <a:pt x="356616" y="0"/>
                  </a:moveTo>
                  <a:lnTo>
                    <a:pt x="308225" y="3144"/>
                  </a:lnTo>
                  <a:lnTo>
                    <a:pt x="261814" y="12303"/>
                  </a:lnTo>
                  <a:lnTo>
                    <a:pt x="217805" y="27066"/>
                  </a:lnTo>
                  <a:lnTo>
                    <a:pt x="176625" y="47023"/>
                  </a:lnTo>
                  <a:lnTo>
                    <a:pt x="138699" y="71764"/>
                  </a:lnTo>
                  <a:lnTo>
                    <a:pt x="104451" y="100879"/>
                  </a:lnTo>
                  <a:lnTo>
                    <a:pt x="74306" y="133956"/>
                  </a:lnTo>
                  <a:lnTo>
                    <a:pt x="48688" y="170586"/>
                  </a:lnTo>
                  <a:lnTo>
                    <a:pt x="28024" y="210358"/>
                  </a:lnTo>
                  <a:lnTo>
                    <a:pt x="12738" y="252862"/>
                  </a:lnTo>
                  <a:lnTo>
                    <a:pt x="3255" y="297687"/>
                  </a:lnTo>
                  <a:lnTo>
                    <a:pt x="0" y="344424"/>
                  </a:lnTo>
                  <a:lnTo>
                    <a:pt x="3255" y="391160"/>
                  </a:lnTo>
                  <a:lnTo>
                    <a:pt x="12738" y="435985"/>
                  </a:lnTo>
                  <a:lnTo>
                    <a:pt x="28024" y="478489"/>
                  </a:lnTo>
                  <a:lnTo>
                    <a:pt x="48688" y="518261"/>
                  </a:lnTo>
                  <a:lnTo>
                    <a:pt x="74306" y="554891"/>
                  </a:lnTo>
                  <a:lnTo>
                    <a:pt x="104451" y="587968"/>
                  </a:lnTo>
                  <a:lnTo>
                    <a:pt x="138699" y="617083"/>
                  </a:lnTo>
                  <a:lnTo>
                    <a:pt x="176625" y="641824"/>
                  </a:lnTo>
                  <a:lnTo>
                    <a:pt x="217805" y="661781"/>
                  </a:lnTo>
                  <a:lnTo>
                    <a:pt x="261814" y="676544"/>
                  </a:lnTo>
                  <a:lnTo>
                    <a:pt x="308225" y="685703"/>
                  </a:lnTo>
                  <a:lnTo>
                    <a:pt x="356616" y="688848"/>
                  </a:lnTo>
                  <a:lnTo>
                    <a:pt x="405006" y="685703"/>
                  </a:lnTo>
                  <a:lnTo>
                    <a:pt x="451417" y="676544"/>
                  </a:lnTo>
                  <a:lnTo>
                    <a:pt x="495426" y="661781"/>
                  </a:lnTo>
                  <a:lnTo>
                    <a:pt x="536606" y="641824"/>
                  </a:lnTo>
                  <a:lnTo>
                    <a:pt x="574532" y="617083"/>
                  </a:lnTo>
                  <a:lnTo>
                    <a:pt x="608780" y="587968"/>
                  </a:lnTo>
                  <a:lnTo>
                    <a:pt x="638925" y="554891"/>
                  </a:lnTo>
                  <a:lnTo>
                    <a:pt x="664543" y="518261"/>
                  </a:lnTo>
                  <a:lnTo>
                    <a:pt x="685207" y="478489"/>
                  </a:lnTo>
                  <a:lnTo>
                    <a:pt x="700493" y="435985"/>
                  </a:lnTo>
                  <a:lnTo>
                    <a:pt x="709976" y="391160"/>
                  </a:lnTo>
                  <a:lnTo>
                    <a:pt x="713232" y="344424"/>
                  </a:lnTo>
                  <a:lnTo>
                    <a:pt x="709976" y="297687"/>
                  </a:lnTo>
                  <a:lnTo>
                    <a:pt x="700493" y="252862"/>
                  </a:lnTo>
                  <a:lnTo>
                    <a:pt x="685207" y="210358"/>
                  </a:lnTo>
                  <a:lnTo>
                    <a:pt x="664543" y="170586"/>
                  </a:lnTo>
                  <a:lnTo>
                    <a:pt x="638925" y="133956"/>
                  </a:lnTo>
                  <a:lnTo>
                    <a:pt x="608780" y="100879"/>
                  </a:lnTo>
                  <a:lnTo>
                    <a:pt x="574532" y="71764"/>
                  </a:lnTo>
                  <a:lnTo>
                    <a:pt x="536606" y="47023"/>
                  </a:lnTo>
                  <a:lnTo>
                    <a:pt x="495426" y="27066"/>
                  </a:lnTo>
                  <a:lnTo>
                    <a:pt x="451417" y="12303"/>
                  </a:lnTo>
                  <a:lnTo>
                    <a:pt x="405006" y="3144"/>
                  </a:lnTo>
                  <a:lnTo>
                    <a:pt x="356616" y="0"/>
                  </a:lnTo>
                  <a:close/>
                </a:path>
              </a:pathLst>
            </a:custGeom>
            <a:solidFill>
              <a:srgbClr val="E7E6E6"/>
            </a:solidFill>
          </p:spPr>
          <p:txBody>
            <a:bodyPr wrap="square" lIns="0" tIns="0" rIns="0" bIns="0" rtlCol="0"/>
            <a:lstStyle/>
            <a:p>
              <a:endParaRPr sz="1400"/>
            </a:p>
          </p:txBody>
        </p:sp>
        <p:sp>
          <p:nvSpPr>
            <p:cNvPr id="5" name="object 9">
              <a:extLst>
                <a:ext uri="{FF2B5EF4-FFF2-40B4-BE49-F238E27FC236}">
                  <a16:creationId xmlns:a16="http://schemas.microsoft.com/office/drawing/2014/main" id="{26BD53C6-0B06-BC06-46BA-17953D868A59}"/>
                </a:ext>
              </a:extLst>
            </p:cNvPr>
            <p:cNvSpPr/>
            <p:nvPr/>
          </p:nvSpPr>
          <p:spPr>
            <a:xfrm>
              <a:off x="3448626" y="2461202"/>
              <a:ext cx="713740" cy="688975"/>
            </a:xfrm>
            <a:custGeom>
              <a:avLst/>
              <a:gdLst/>
              <a:ahLst/>
              <a:cxnLst/>
              <a:rect l="l" t="t" r="r" b="b"/>
              <a:pathLst>
                <a:path w="713739" h="688975">
                  <a:moveTo>
                    <a:pt x="0" y="344424"/>
                  </a:moveTo>
                  <a:lnTo>
                    <a:pt x="3255" y="297687"/>
                  </a:lnTo>
                  <a:lnTo>
                    <a:pt x="12738" y="252862"/>
                  </a:lnTo>
                  <a:lnTo>
                    <a:pt x="28024" y="210358"/>
                  </a:lnTo>
                  <a:lnTo>
                    <a:pt x="48688" y="170586"/>
                  </a:lnTo>
                  <a:lnTo>
                    <a:pt x="74306" y="133956"/>
                  </a:lnTo>
                  <a:lnTo>
                    <a:pt x="104451" y="100879"/>
                  </a:lnTo>
                  <a:lnTo>
                    <a:pt x="138699" y="71764"/>
                  </a:lnTo>
                  <a:lnTo>
                    <a:pt x="176625" y="47023"/>
                  </a:lnTo>
                  <a:lnTo>
                    <a:pt x="217805" y="27066"/>
                  </a:lnTo>
                  <a:lnTo>
                    <a:pt x="261814" y="12303"/>
                  </a:lnTo>
                  <a:lnTo>
                    <a:pt x="308225" y="3144"/>
                  </a:lnTo>
                  <a:lnTo>
                    <a:pt x="356616" y="0"/>
                  </a:lnTo>
                  <a:lnTo>
                    <a:pt x="405006" y="3144"/>
                  </a:lnTo>
                  <a:lnTo>
                    <a:pt x="451417" y="12303"/>
                  </a:lnTo>
                  <a:lnTo>
                    <a:pt x="495426" y="27066"/>
                  </a:lnTo>
                  <a:lnTo>
                    <a:pt x="536606" y="47023"/>
                  </a:lnTo>
                  <a:lnTo>
                    <a:pt x="574532" y="71764"/>
                  </a:lnTo>
                  <a:lnTo>
                    <a:pt x="608780" y="100879"/>
                  </a:lnTo>
                  <a:lnTo>
                    <a:pt x="638925" y="133956"/>
                  </a:lnTo>
                  <a:lnTo>
                    <a:pt x="664543" y="170586"/>
                  </a:lnTo>
                  <a:lnTo>
                    <a:pt x="685207" y="210358"/>
                  </a:lnTo>
                  <a:lnTo>
                    <a:pt x="700493" y="252862"/>
                  </a:lnTo>
                  <a:lnTo>
                    <a:pt x="709976" y="297687"/>
                  </a:lnTo>
                  <a:lnTo>
                    <a:pt x="713232" y="344424"/>
                  </a:lnTo>
                  <a:lnTo>
                    <a:pt x="709976" y="391160"/>
                  </a:lnTo>
                  <a:lnTo>
                    <a:pt x="700493" y="435985"/>
                  </a:lnTo>
                  <a:lnTo>
                    <a:pt x="685207" y="478489"/>
                  </a:lnTo>
                  <a:lnTo>
                    <a:pt x="664543" y="518261"/>
                  </a:lnTo>
                  <a:lnTo>
                    <a:pt x="638925" y="554891"/>
                  </a:lnTo>
                  <a:lnTo>
                    <a:pt x="608780" y="587968"/>
                  </a:lnTo>
                  <a:lnTo>
                    <a:pt x="574532" y="617083"/>
                  </a:lnTo>
                  <a:lnTo>
                    <a:pt x="536606" y="641824"/>
                  </a:lnTo>
                  <a:lnTo>
                    <a:pt x="495426" y="661781"/>
                  </a:lnTo>
                  <a:lnTo>
                    <a:pt x="451417" y="676544"/>
                  </a:lnTo>
                  <a:lnTo>
                    <a:pt x="405006" y="685703"/>
                  </a:lnTo>
                  <a:lnTo>
                    <a:pt x="356616" y="688848"/>
                  </a:lnTo>
                  <a:lnTo>
                    <a:pt x="308225" y="685703"/>
                  </a:lnTo>
                  <a:lnTo>
                    <a:pt x="261814" y="676544"/>
                  </a:lnTo>
                  <a:lnTo>
                    <a:pt x="217805" y="661781"/>
                  </a:lnTo>
                  <a:lnTo>
                    <a:pt x="176625" y="641824"/>
                  </a:lnTo>
                  <a:lnTo>
                    <a:pt x="138699" y="617083"/>
                  </a:lnTo>
                  <a:lnTo>
                    <a:pt x="104451" y="587968"/>
                  </a:lnTo>
                  <a:lnTo>
                    <a:pt x="74306" y="554891"/>
                  </a:lnTo>
                  <a:lnTo>
                    <a:pt x="48688" y="518261"/>
                  </a:lnTo>
                  <a:lnTo>
                    <a:pt x="28024" y="478489"/>
                  </a:lnTo>
                  <a:lnTo>
                    <a:pt x="12738" y="435985"/>
                  </a:lnTo>
                  <a:lnTo>
                    <a:pt x="3255" y="391160"/>
                  </a:lnTo>
                  <a:lnTo>
                    <a:pt x="0" y="344424"/>
                  </a:lnTo>
                  <a:close/>
                </a:path>
              </a:pathLst>
            </a:custGeom>
            <a:ln w="12699">
              <a:solidFill>
                <a:srgbClr val="2E528F"/>
              </a:solidFill>
            </a:ln>
          </p:spPr>
          <p:txBody>
            <a:bodyPr wrap="square" lIns="0" tIns="0" rIns="0" bIns="0" rtlCol="0"/>
            <a:lstStyle/>
            <a:p>
              <a:endParaRPr sz="1400"/>
            </a:p>
          </p:txBody>
        </p:sp>
        <p:pic>
          <p:nvPicPr>
            <p:cNvPr id="6" name="object 10">
              <a:extLst>
                <a:ext uri="{FF2B5EF4-FFF2-40B4-BE49-F238E27FC236}">
                  <a16:creationId xmlns:a16="http://schemas.microsoft.com/office/drawing/2014/main" id="{E7F05EFC-43F9-B649-A196-CE3355B8FCC5}"/>
                </a:ext>
              </a:extLst>
            </p:cNvPr>
            <p:cNvPicPr/>
            <p:nvPr/>
          </p:nvPicPr>
          <p:blipFill>
            <a:blip r:embed="rId5" cstate="print"/>
            <a:stretch>
              <a:fillRect/>
            </a:stretch>
          </p:blipFill>
          <p:spPr>
            <a:xfrm>
              <a:off x="3517207" y="2541975"/>
              <a:ext cx="557783" cy="557783"/>
            </a:xfrm>
            <a:prstGeom prst="rect">
              <a:avLst/>
            </a:prstGeom>
          </p:spPr>
        </p:pic>
      </p:grpSp>
      <p:sp>
        <p:nvSpPr>
          <p:cNvPr id="7" name="object 11">
            <a:extLst>
              <a:ext uri="{FF2B5EF4-FFF2-40B4-BE49-F238E27FC236}">
                <a16:creationId xmlns:a16="http://schemas.microsoft.com/office/drawing/2014/main" id="{EDB17576-A4BB-3F1E-1E0A-902CB164FB15}"/>
              </a:ext>
            </a:extLst>
          </p:cNvPr>
          <p:cNvSpPr txBox="1"/>
          <p:nvPr/>
        </p:nvSpPr>
        <p:spPr>
          <a:xfrm>
            <a:off x="5727562" y="152163"/>
            <a:ext cx="4017255" cy="731354"/>
          </a:xfrm>
          <a:prstGeom prst="rect">
            <a:avLst/>
          </a:prstGeom>
        </p:spPr>
        <p:txBody>
          <a:bodyPr vert="horz" wrap="square" lIns="0" tIns="12700" rIns="0" bIns="0" rtlCol="0">
            <a:spAutoFit/>
          </a:bodyPr>
          <a:lstStyle/>
          <a:p>
            <a:pPr marL="12700">
              <a:lnSpc>
                <a:spcPts val="4100"/>
              </a:lnSpc>
              <a:spcBef>
                <a:spcPts val="100"/>
              </a:spcBef>
            </a:pPr>
            <a:r>
              <a:rPr sz="2800" b="1" spc="-5" dirty="0">
                <a:latin typeface="Calibri" panose="020F0502020204030204"/>
                <a:cs typeface="Calibri" panose="020F0502020204030204"/>
              </a:rPr>
              <a:t>KBGI</a:t>
            </a:r>
            <a:endParaRPr sz="2800" dirty="0">
              <a:latin typeface="Calibri" panose="020F0502020204030204"/>
              <a:cs typeface="Calibri" panose="020F0502020204030204"/>
            </a:endParaRPr>
          </a:p>
          <a:p>
            <a:pPr marL="52705">
              <a:lnSpc>
                <a:spcPts val="1700"/>
              </a:lnSpc>
            </a:pPr>
            <a:r>
              <a:rPr sz="1100" dirty="0" err="1">
                <a:solidFill>
                  <a:srgbClr val="231F20"/>
                </a:solidFill>
                <a:latin typeface="Verdana" panose="020B0604030504040204"/>
                <a:cs typeface="Verdana" panose="020B0604030504040204"/>
              </a:rPr>
              <a:t>Kompetisi</a:t>
            </a:r>
            <a:r>
              <a:rPr sz="1100" spc="-130" dirty="0">
                <a:solidFill>
                  <a:srgbClr val="231F20"/>
                </a:solidFill>
                <a:latin typeface="Verdana" panose="020B0604030504040204"/>
                <a:cs typeface="Verdana" panose="020B0604030504040204"/>
              </a:rPr>
              <a:t> </a:t>
            </a:r>
            <a:r>
              <a:rPr sz="1100" spc="-10" dirty="0" err="1">
                <a:solidFill>
                  <a:srgbClr val="231F20"/>
                </a:solidFill>
                <a:latin typeface="Verdana" panose="020B0604030504040204"/>
                <a:cs typeface="Verdana" panose="020B0604030504040204"/>
              </a:rPr>
              <a:t>Bangunan</a:t>
            </a:r>
            <a:r>
              <a:rPr lang="en-US" sz="1100" dirty="0">
                <a:latin typeface="Verdana" panose="020B0604030504040204"/>
                <a:cs typeface="Verdana" panose="020B0604030504040204"/>
              </a:rPr>
              <a:t> </a:t>
            </a:r>
            <a:r>
              <a:rPr sz="1100" spc="10" dirty="0">
                <a:solidFill>
                  <a:srgbClr val="231F20"/>
                </a:solidFill>
                <a:latin typeface="Verdana" panose="020B0604030504040204"/>
                <a:cs typeface="Verdana" panose="020B0604030504040204"/>
              </a:rPr>
              <a:t>Gedung</a:t>
            </a:r>
            <a:r>
              <a:rPr sz="1100" spc="-105" dirty="0">
                <a:solidFill>
                  <a:srgbClr val="231F20"/>
                </a:solidFill>
                <a:latin typeface="Verdana" panose="020B0604030504040204"/>
                <a:cs typeface="Verdana" panose="020B0604030504040204"/>
              </a:rPr>
              <a:t> </a:t>
            </a:r>
            <a:r>
              <a:rPr sz="1100" spc="-30" dirty="0">
                <a:solidFill>
                  <a:srgbClr val="231F20"/>
                </a:solidFill>
                <a:latin typeface="Verdana" panose="020B0604030504040204"/>
                <a:cs typeface="Verdana" panose="020B0604030504040204"/>
              </a:rPr>
              <a:t>Indonesia</a:t>
            </a:r>
            <a:endParaRPr sz="1100" dirty="0">
              <a:latin typeface="Verdana" panose="020B0604030504040204"/>
              <a:cs typeface="Verdana" panose="020B0604030504040204"/>
            </a:endParaRPr>
          </a:p>
        </p:txBody>
      </p:sp>
      <p:grpSp>
        <p:nvGrpSpPr>
          <p:cNvPr id="8" name="Group 7">
            <a:extLst>
              <a:ext uri="{FF2B5EF4-FFF2-40B4-BE49-F238E27FC236}">
                <a16:creationId xmlns:a16="http://schemas.microsoft.com/office/drawing/2014/main" id="{ABB7B685-3386-8FB9-A761-ABFDD0A2B60A}"/>
              </a:ext>
            </a:extLst>
          </p:cNvPr>
          <p:cNvGrpSpPr/>
          <p:nvPr/>
        </p:nvGrpSpPr>
        <p:grpSpPr>
          <a:xfrm>
            <a:off x="70885" y="0"/>
            <a:ext cx="4022143" cy="999142"/>
            <a:chOff x="70885" y="0"/>
            <a:chExt cx="4022143" cy="999142"/>
          </a:xfrm>
        </p:grpSpPr>
        <p:pic>
          <p:nvPicPr>
            <p:cNvPr id="13" name="Picture 12">
              <a:extLst>
                <a:ext uri="{FF2B5EF4-FFF2-40B4-BE49-F238E27FC236}">
                  <a16:creationId xmlns:a16="http://schemas.microsoft.com/office/drawing/2014/main" id="{7FC1DDDB-731F-0710-03AD-7212E9044312}"/>
                </a:ext>
              </a:extLst>
            </p:cNvPr>
            <p:cNvPicPr>
              <a:picLocks noChangeAspect="1"/>
            </p:cNvPicPr>
            <p:nvPr/>
          </p:nvPicPr>
          <p:blipFill>
            <a:blip r:embed="rId6"/>
            <a:stretch>
              <a:fillRect/>
            </a:stretch>
          </p:blipFill>
          <p:spPr>
            <a:xfrm>
              <a:off x="70885" y="0"/>
              <a:ext cx="4022143" cy="999142"/>
            </a:xfrm>
            <a:prstGeom prst="rect">
              <a:avLst/>
            </a:prstGeom>
          </p:spPr>
        </p:pic>
        <p:pic>
          <p:nvPicPr>
            <p:cNvPr id="15" name="Picture 14">
              <a:extLst>
                <a:ext uri="{FF2B5EF4-FFF2-40B4-BE49-F238E27FC236}">
                  <a16:creationId xmlns:a16="http://schemas.microsoft.com/office/drawing/2014/main" id="{BA9DD39A-1580-0A4C-5EF9-9127A0E41C04}"/>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12115" y="271733"/>
              <a:ext cx="585515" cy="585515"/>
            </a:xfrm>
            <a:prstGeom prst="rect">
              <a:avLst/>
            </a:prstGeom>
            <a:noFill/>
            <a:ln>
              <a:noFill/>
            </a:ln>
          </p:spPr>
        </p:pic>
      </p:grpSp>
    </p:spTree>
    <p:extLst>
      <p:ext uri="{BB962C8B-B14F-4D97-AF65-F5344CB8AC3E}">
        <p14:creationId xmlns:p14="http://schemas.microsoft.com/office/powerpoint/2010/main" val="135871388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7E0D298-6D88-60ED-1E86-D7217B00FE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608" y="-73291"/>
            <a:ext cx="12445380" cy="7002904"/>
          </a:xfrm>
          <a:prstGeom prst="rect">
            <a:avLst/>
          </a:prstGeom>
        </p:spPr>
      </p:pic>
      <p:pic>
        <p:nvPicPr>
          <p:cNvPr id="8" name="Picture 7">
            <a:extLst>
              <a:ext uri="{FF2B5EF4-FFF2-40B4-BE49-F238E27FC236}">
                <a16:creationId xmlns:a16="http://schemas.microsoft.com/office/drawing/2014/main" id="{A8DF809F-2527-9891-B3BF-AF33135D71EA}"/>
              </a:ext>
            </a:extLst>
          </p:cNvPr>
          <p:cNvPicPr>
            <a:picLocks noChangeAspect="1"/>
          </p:cNvPicPr>
          <p:nvPr/>
        </p:nvPicPr>
        <p:blipFill>
          <a:blip r:embed="rId3"/>
          <a:stretch>
            <a:fillRect/>
          </a:stretch>
        </p:blipFill>
        <p:spPr>
          <a:xfrm>
            <a:off x="10351197" y="4743395"/>
            <a:ext cx="1385690" cy="1437422"/>
          </a:xfrm>
          <a:prstGeom prst="rect">
            <a:avLst/>
          </a:prstGeom>
          <a:ln>
            <a:solidFill>
              <a:schemeClr val="bg1"/>
            </a:solidFill>
          </a:ln>
        </p:spPr>
      </p:pic>
      <p:sp>
        <p:nvSpPr>
          <p:cNvPr id="7" name="Rectangle: Rounded Corners 3">
            <a:extLst>
              <a:ext uri="{FF2B5EF4-FFF2-40B4-BE49-F238E27FC236}">
                <a16:creationId xmlns:a16="http://schemas.microsoft.com/office/drawing/2014/main" id="{7606931F-92E3-8470-83A2-3E632A5C8F47}"/>
              </a:ext>
            </a:extLst>
          </p:cNvPr>
          <p:cNvSpPr/>
          <p:nvPr/>
        </p:nvSpPr>
        <p:spPr>
          <a:xfrm>
            <a:off x="140248" y="1365844"/>
            <a:ext cx="4268466" cy="71877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nSpc>
                <a:spcPct val="150000"/>
              </a:lnSpc>
              <a:spcBef>
                <a:spcPts val="600"/>
              </a:spcBef>
              <a:spcAft>
                <a:spcPts val="600"/>
              </a:spcAft>
            </a:pPr>
            <a:r>
              <a:rPr lang="en-US" sz="2000" b="1" dirty="0" err="1">
                <a:effectLst/>
                <a:latin typeface="Times New Roman" panose="02020603050405020304" pitchFamily="18" charset="0"/>
              </a:rPr>
              <a:t>Ketentuan</a:t>
            </a:r>
            <a:r>
              <a:rPr lang="en-US" sz="2000" b="1" dirty="0">
                <a:effectLst/>
                <a:latin typeface="Times New Roman" panose="02020603050405020304" pitchFamily="18" charset="0"/>
              </a:rPr>
              <a:t> dan </a:t>
            </a:r>
            <a:r>
              <a:rPr lang="id-ID" sz="2000" b="1" dirty="0">
                <a:effectLst/>
                <a:latin typeface="Times New Roman" panose="02020603050405020304" pitchFamily="18" charset="0"/>
              </a:rPr>
              <a:t>Persyaratan Peserta </a:t>
            </a:r>
            <a:endParaRPr lang="en-ID" sz="2000" b="1" dirty="0">
              <a:effectLst/>
              <a:latin typeface="Times New Roman" panose="02020603050405020304" pitchFamily="18" charset="0"/>
            </a:endParaRPr>
          </a:p>
        </p:txBody>
      </p:sp>
      <p:sp>
        <p:nvSpPr>
          <p:cNvPr id="11" name="TextBox 10">
            <a:extLst>
              <a:ext uri="{FF2B5EF4-FFF2-40B4-BE49-F238E27FC236}">
                <a16:creationId xmlns:a16="http://schemas.microsoft.com/office/drawing/2014/main" id="{D11DC414-F455-235B-3670-731A679AFD08}"/>
              </a:ext>
            </a:extLst>
          </p:cNvPr>
          <p:cNvSpPr txBox="1"/>
          <p:nvPr/>
        </p:nvSpPr>
        <p:spPr>
          <a:xfrm>
            <a:off x="-171870" y="2338448"/>
            <a:ext cx="11908757" cy="3122714"/>
          </a:xfrm>
          <a:prstGeom prst="rect">
            <a:avLst/>
          </a:prstGeom>
          <a:noFill/>
        </p:spPr>
        <p:txBody>
          <a:bodyPr wrap="square">
            <a:spAutoFit/>
          </a:bodyPr>
          <a:lstStyle/>
          <a:p>
            <a:pPr marL="446088" lvl="0" indent="-446088" algn="just">
              <a:lnSpc>
                <a:spcPct val="150000"/>
              </a:lnSpc>
              <a:buSzPts val="1200"/>
              <a:tabLst>
                <a:tab pos="446088" algn="l"/>
              </a:tabLst>
            </a:pPr>
            <a:r>
              <a:rPr lang="en-ID" sz="2000" dirty="0">
                <a:latin typeface="Tahoma" panose="020B0604030504040204" pitchFamily="34" charset="0"/>
                <a:ea typeface="Tahoma" panose="020B0604030504040204" pitchFamily="34" charset="0"/>
                <a:cs typeface="Tahoma" panose="020B0604030504040204" pitchFamily="34" charset="0"/>
              </a:rPr>
              <a:t>1.	</a:t>
            </a:r>
            <a:r>
              <a:rPr lang="en-ID" sz="2000" dirty="0" err="1">
                <a:latin typeface="Tahoma" panose="020B0604030504040204" pitchFamily="34" charset="0"/>
                <a:ea typeface="Tahoma" panose="020B0604030504040204" pitchFamily="34" charset="0"/>
                <a:cs typeface="Tahoma" panose="020B0604030504040204" pitchFamily="34" charset="0"/>
              </a:rPr>
              <a:t>Peserta</a:t>
            </a:r>
            <a:r>
              <a:rPr lang="en-ID" sz="2000" dirty="0">
                <a:latin typeface="Tahoma" panose="020B0604030504040204" pitchFamily="34" charset="0"/>
                <a:ea typeface="Tahoma" panose="020B0604030504040204" pitchFamily="34" charset="0"/>
                <a:cs typeface="Tahoma" panose="020B0604030504040204" pitchFamily="34" charset="0"/>
              </a:rPr>
              <a:t> </a:t>
            </a:r>
            <a:r>
              <a:rPr lang="en-ID" sz="2000" dirty="0" err="1">
                <a:latin typeface="Tahoma" panose="020B0604030504040204" pitchFamily="34" charset="0"/>
                <a:ea typeface="Tahoma" panose="020B0604030504040204" pitchFamily="34" charset="0"/>
                <a:cs typeface="Tahoma" panose="020B0604030504040204" pitchFamily="34" charset="0"/>
              </a:rPr>
              <a:t>adalah</a:t>
            </a:r>
            <a:r>
              <a:rPr lang="en-ID" sz="2000" dirty="0">
                <a:latin typeface="Tahoma" panose="020B0604030504040204" pitchFamily="34" charset="0"/>
                <a:ea typeface="Tahoma" panose="020B0604030504040204" pitchFamily="34" charset="0"/>
                <a:cs typeface="Tahoma" panose="020B0604030504040204" pitchFamily="34" charset="0"/>
              </a:rPr>
              <a:t> </a:t>
            </a:r>
            <a:r>
              <a:rPr lang="en-ID" sz="2000" dirty="0" err="1">
                <a:latin typeface="Tahoma" panose="020B0604030504040204" pitchFamily="34" charset="0"/>
                <a:ea typeface="Tahoma" panose="020B0604030504040204" pitchFamily="34" charset="0"/>
                <a:cs typeface="Tahoma" panose="020B0604030504040204" pitchFamily="34" charset="0"/>
              </a:rPr>
              <a:t>mahasiswa</a:t>
            </a:r>
            <a:r>
              <a:rPr lang="en-ID" sz="2000" dirty="0">
                <a:latin typeface="Tahoma" panose="020B0604030504040204" pitchFamily="34" charset="0"/>
                <a:ea typeface="Tahoma" panose="020B0604030504040204" pitchFamily="34" charset="0"/>
                <a:cs typeface="Tahoma" panose="020B0604030504040204" pitchFamily="34" charset="0"/>
              </a:rPr>
              <a:t>/</a:t>
            </a:r>
            <a:r>
              <a:rPr lang="en-ID" sz="2000" dirty="0" err="1">
                <a:latin typeface="Tahoma" panose="020B0604030504040204" pitchFamily="34" charset="0"/>
                <a:ea typeface="Tahoma" panose="020B0604030504040204" pitchFamily="34" charset="0"/>
                <a:cs typeface="Tahoma" panose="020B0604030504040204" pitchFamily="34" charset="0"/>
              </a:rPr>
              <a:t>i</a:t>
            </a:r>
            <a:r>
              <a:rPr lang="en-ID" sz="2000" dirty="0">
                <a:latin typeface="Tahoma" panose="020B0604030504040204" pitchFamily="34" charset="0"/>
                <a:ea typeface="Tahoma" panose="020B0604030504040204" pitchFamily="34" charset="0"/>
                <a:cs typeface="Tahoma" panose="020B0604030504040204" pitchFamily="34" charset="0"/>
              </a:rPr>
              <a:t> </a:t>
            </a:r>
            <a:r>
              <a:rPr lang="en-ID" sz="2000" dirty="0" err="1">
                <a:latin typeface="Tahoma" panose="020B0604030504040204" pitchFamily="34" charset="0"/>
                <a:ea typeface="Tahoma" panose="020B0604030504040204" pitchFamily="34" charset="0"/>
                <a:cs typeface="Tahoma" panose="020B0604030504040204" pitchFamily="34" charset="0"/>
              </a:rPr>
              <a:t>dari</a:t>
            </a:r>
            <a:r>
              <a:rPr lang="en-ID" sz="2000" dirty="0">
                <a:latin typeface="Tahoma" panose="020B0604030504040204" pitchFamily="34" charset="0"/>
                <a:ea typeface="Tahoma" panose="020B0604030504040204" pitchFamily="34" charset="0"/>
                <a:cs typeface="Tahoma" panose="020B0604030504040204" pitchFamily="34" charset="0"/>
              </a:rPr>
              <a:t> </a:t>
            </a:r>
            <a:r>
              <a:rPr lang="en-ID" sz="2000" dirty="0" err="1">
                <a:latin typeface="Tahoma" panose="020B0604030504040204" pitchFamily="34" charset="0"/>
                <a:ea typeface="Tahoma" panose="020B0604030504040204" pitchFamily="34" charset="0"/>
                <a:cs typeface="Tahoma" panose="020B0604030504040204" pitchFamily="34" charset="0"/>
              </a:rPr>
              <a:t>Perguruan</a:t>
            </a:r>
            <a:r>
              <a:rPr lang="en-ID" sz="2000" dirty="0">
                <a:latin typeface="Tahoma" panose="020B0604030504040204" pitchFamily="34" charset="0"/>
                <a:ea typeface="Tahoma" panose="020B0604030504040204" pitchFamily="34" charset="0"/>
                <a:cs typeface="Tahoma" panose="020B0604030504040204" pitchFamily="34" charset="0"/>
              </a:rPr>
              <a:t> Tinggi Negeri </a:t>
            </a:r>
            <a:r>
              <a:rPr lang="en-ID" sz="2000" dirty="0" err="1">
                <a:latin typeface="Tahoma" panose="020B0604030504040204" pitchFamily="34" charset="0"/>
                <a:ea typeface="Tahoma" panose="020B0604030504040204" pitchFamily="34" charset="0"/>
                <a:cs typeface="Tahoma" panose="020B0604030504040204" pitchFamily="34" charset="0"/>
              </a:rPr>
              <a:t>atau</a:t>
            </a:r>
            <a:r>
              <a:rPr lang="en-ID" sz="2000" dirty="0">
                <a:latin typeface="Tahoma" panose="020B0604030504040204" pitchFamily="34" charset="0"/>
                <a:ea typeface="Tahoma" panose="020B0604030504040204" pitchFamily="34" charset="0"/>
                <a:cs typeface="Tahoma" panose="020B0604030504040204" pitchFamily="34" charset="0"/>
              </a:rPr>
              <a:t> </a:t>
            </a:r>
            <a:r>
              <a:rPr lang="en-ID" sz="2000" dirty="0" err="1">
                <a:latin typeface="Tahoma" panose="020B0604030504040204" pitchFamily="34" charset="0"/>
                <a:ea typeface="Tahoma" panose="020B0604030504040204" pitchFamily="34" charset="0"/>
                <a:cs typeface="Tahoma" panose="020B0604030504040204" pitchFamily="34" charset="0"/>
              </a:rPr>
              <a:t>Swasta</a:t>
            </a:r>
            <a:r>
              <a:rPr lang="en-ID" sz="2000" dirty="0">
                <a:latin typeface="Tahoma" panose="020B0604030504040204" pitchFamily="34" charset="0"/>
                <a:ea typeface="Tahoma" panose="020B0604030504040204" pitchFamily="34" charset="0"/>
                <a:cs typeface="Tahoma" panose="020B0604030504040204" pitchFamily="34" charset="0"/>
              </a:rPr>
              <a:t> program D III, D IV, </a:t>
            </a:r>
            <a:r>
              <a:rPr lang="en-ID" sz="2000" dirty="0" err="1">
                <a:latin typeface="Tahoma" panose="020B0604030504040204" pitchFamily="34" charset="0"/>
                <a:ea typeface="Tahoma" panose="020B0604030504040204" pitchFamily="34" charset="0"/>
                <a:cs typeface="Tahoma" panose="020B0604030504040204" pitchFamily="34" charset="0"/>
              </a:rPr>
              <a:t>atau</a:t>
            </a:r>
            <a:r>
              <a:rPr lang="en-ID" sz="2000" dirty="0">
                <a:latin typeface="Tahoma" panose="020B0604030504040204" pitchFamily="34" charset="0"/>
                <a:ea typeface="Tahoma" panose="020B0604030504040204" pitchFamily="34" charset="0"/>
                <a:cs typeface="Tahoma" panose="020B0604030504040204" pitchFamily="34" charset="0"/>
              </a:rPr>
              <a:t> S1 di </a:t>
            </a:r>
            <a:r>
              <a:rPr lang="en-ID" sz="2000" dirty="0" err="1">
                <a:latin typeface="Tahoma" panose="020B0604030504040204" pitchFamily="34" charset="0"/>
                <a:ea typeface="Tahoma" panose="020B0604030504040204" pitchFamily="34" charset="0"/>
                <a:cs typeface="Tahoma" panose="020B0604030504040204" pitchFamily="34" charset="0"/>
              </a:rPr>
              <a:t>seluruh</a:t>
            </a:r>
            <a:r>
              <a:rPr lang="en-ID" sz="2000" dirty="0">
                <a:latin typeface="Tahoma" panose="020B0604030504040204" pitchFamily="34" charset="0"/>
                <a:ea typeface="Tahoma" panose="020B0604030504040204" pitchFamily="34" charset="0"/>
                <a:cs typeface="Tahoma" panose="020B0604030504040204" pitchFamily="34" charset="0"/>
              </a:rPr>
              <a:t> Indonesia, yang </a:t>
            </a:r>
            <a:r>
              <a:rPr lang="en-ID" sz="2000" dirty="0" err="1">
                <a:latin typeface="Tahoma" panose="020B0604030504040204" pitchFamily="34" charset="0"/>
                <a:ea typeface="Tahoma" panose="020B0604030504040204" pitchFamily="34" charset="0"/>
                <a:cs typeface="Tahoma" panose="020B0604030504040204" pitchFamily="34" charset="0"/>
              </a:rPr>
              <a:t>secara</a:t>
            </a:r>
            <a:r>
              <a:rPr lang="en-ID" sz="2000" dirty="0">
                <a:latin typeface="Tahoma" panose="020B0604030504040204" pitchFamily="34" charset="0"/>
                <a:ea typeface="Tahoma" panose="020B0604030504040204" pitchFamily="34" charset="0"/>
                <a:cs typeface="Tahoma" panose="020B0604030504040204" pitchFamily="34" charset="0"/>
              </a:rPr>
              <a:t> </a:t>
            </a:r>
            <a:r>
              <a:rPr lang="en-ID" sz="2000" dirty="0" err="1">
                <a:latin typeface="Tahoma" panose="020B0604030504040204" pitchFamily="34" charset="0"/>
                <a:ea typeface="Tahoma" panose="020B0604030504040204" pitchFamily="34" charset="0"/>
                <a:cs typeface="Tahoma" panose="020B0604030504040204" pitchFamily="34" charset="0"/>
              </a:rPr>
              <a:t>resmi</a:t>
            </a:r>
            <a:r>
              <a:rPr lang="en-ID" sz="2000" dirty="0">
                <a:latin typeface="Tahoma" panose="020B0604030504040204" pitchFamily="34" charset="0"/>
                <a:ea typeface="Tahoma" panose="020B0604030504040204" pitchFamily="34" charset="0"/>
                <a:cs typeface="Tahoma" panose="020B0604030504040204" pitchFamily="34" charset="0"/>
              </a:rPr>
              <a:t> </a:t>
            </a:r>
            <a:r>
              <a:rPr lang="en-ID" sz="2000" dirty="0" err="1">
                <a:latin typeface="Tahoma" panose="020B0604030504040204" pitchFamily="34" charset="0"/>
                <a:ea typeface="Tahoma" panose="020B0604030504040204" pitchFamily="34" charset="0"/>
                <a:cs typeface="Tahoma" panose="020B0604030504040204" pitchFamily="34" charset="0"/>
              </a:rPr>
              <a:t>menjadi</a:t>
            </a:r>
            <a:r>
              <a:rPr lang="en-ID" sz="2000" dirty="0">
                <a:latin typeface="Tahoma" panose="020B0604030504040204" pitchFamily="34" charset="0"/>
                <a:ea typeface="Tahoma" panose="020B0604030504040204" pitchFamily="34" charset="0"/>
                <a:cs typeface="Tahoma" panose="020B0604030504040204" pitchFamily="34" charset="0"/>
              </a:rPr>
              <a:t> </a:t>
            </a:r>
            <a:r>
              <a:rPr lang="en-ID" sz="2000" dirty="0" err="1">
                <a:latin typeface="Tahoma" panose="020B0604030504040204" pitchFamily="34" charset="0"/>
                <a:ea typeface="Tahoma" panose="020B0604030504040204" pitchFamily="34" charset="0"/>
                <a:cs typeface="Tahoma" panose="020B0604030504040204" pitchFamily="34" charset="0"/>
              </a:rPr>
              <a:t>utusan</a:t>
            </a:r>
            <a:r>
              <a:rPr lang="en-ID" sz="2000" dirty="0">
                <a:latin typeface="Tahoma" panose="020B0604030504040204" pitchFamily="34" charset="0"/>
                <a:ea typeface="Tahoma" panose="020B0604030504040204" pitchFamily="34" charset="0"/>
                <a:cs typeface="Tahoma" panose="020B0604030504040204" pitchFamily="34" charset="0"/>
              </a:rPr>
              <a:t> </a:t>
            </a:r>
            <a:r>
              <a:rPr lang="en-ID" sz="2000" dirty="0" err="1">
                <a:latin typeface="Tahoma" panose="020B0604030504040204" pitchFamily="34" charset="0"/>
                <a:ea typeface="Tahoma" panose="020B0604030504040204" pitchFamily="34" charset="0"/>
                <a:cs typeface="Tahoma" panose="020B0604030504040204" pitchFamily="34" charset="0"/>
              </a:rPr>
              <a:t>Perguruan</a:t>
            </a:r>
            <a:r>
              <a:rPr lang="en-ID" sz="2000" dirty="0">
                <a:latin typeface="Tahoma" panose="020B0604030504040204" pitchFamily="34" charset="0"/>
                <a:ea typeface="Tahoma" panose="020B0604030504040204" pitchFamily="34" charset="0"/>
                <a:cs typeface="Tahoma" panose="020B0604030504040204" pitchFamily="34" charset="0"/>
              </a:rPr>
              <a:t> Tinggi </a:t>
            </a:r>
            <a:r>
              <a:rPr lang="en-ID" sz="2000" dirty="0" err="1">
                <a:latin typeface="Tahoma" panose="020B0604030504040204" pitchFamily="34" charset="0"/>
                <a:ea typeface="Tahoma" panose="020B0604030504040204" pitchFamily="34" charset="0"/>
                <a:cs typeface="Tahoma" panose="020B0604030504040204" pitchFamily="34" charset="0"/>
              </a:rPr>
              <a:t>pengirim</a:t>
            </a:r>
            <a:r>
              <a:rPr lang="en-ID" sz="2000" dirty="0">
                <a:latin typeface="Tahoma" panose="020B0604030504040204" pitchFamily="34" charset="0"/>
                <a:ea typeface="Tahoma" panose="020B0604030504040204" pitchFamily="34" charset="0"/>
                <a:cs typeface="Tahoma" panose="020B0604030504040204" pitchFamily="34" charset="0"/>
              </a:rPr>
              <a:t>. </a:t>
            </a:r>
            <a:r>
              <a:rPr lang="en-ID" sz="2000" dirty="0" err="1">
                <a:latin typeface="Tahoma" panose="020B0604030504040204" pitchFamily="34" charset="0"/>
                <a:ea typeface="Tahoma" panose="020B0604030504040204" pitchFamily="34" charset="0"/>
                <a:cs typeface="Tahoma" panose="020B0604030504040204" pitchFamily="34" charset="0"/>
              </a:rPr>
              <a:t>Peserta</a:t>
            </a:r>
            <a:r>
              <a:rPr lang="en-ID" sz="2000" dirty="0">
                <a:latin typeface="Tahoma" panose="020B0604030504040204" pitchFamily="34" charset="0"/>
                <a:ea typeface="Tahoma" panose="020B0604030504040204" pitchFamily="34" charset="0"/>
                <a:cs typeface="Tahoma" panose="020B0604030504040204" pitchFamily="34" charset="0"/>
              </a:rPr>
              <a:t> </a:t>
            </a:r>
            <a:r>
              <a:rPr lang="en-ID" sz="2000" dirty="0" err="1">
                <a:latin typeface="Tahoma" panose="020B0604030504040204" pitchFamily="34" charset="0"/>
                <a:ea typeface="Tahoma" panose="020B0604030504040204" pitchFamily="34" charset="0"/>
                <a:cs typeface="Tahoma" panose="020B0604030504040204" pitchFamily="34" charset="0"/>
              </a:rPr>
              <a:t>berasal</a:t>
            </a:r>
            <a:r>
              <a:rPr lang="en-ID" sz="2000" dirty="0">
                <a:latin typeface="Tahoma" panose="020B0604030504040204" pitchFamily="34" charset="0"/>
                <a:ea typeface="Tahoma" panose="020B0604030504040204" pitchFamily="34" charset="0"/>
                <a:cs typeface="Tahoma" panose="020B0604030504040204" pitchFamily="34" charset="0"/>
              </a:rPr>
              <a:t> </a:t>
            </a:r>
            <a:r>
              <a:rPr lang="en-ID" sz="2000" dirty="0" err="1">
                <a:latin typeface="Tahoma" panose="020B0604030504040204" pitchFamily="34" charset="0"/>
                <a:ea typeface="Tahoma" panose="020B0604030504040204" pitchFamily="34" charset="0"/>
                <a:cs typeface="Tahoma" panose="020B0604030504040204" pitchFamily="34" charset="0"/>
              </a:rPr>
              <a:t>dari</a:t>
            </a:r>
            <a:r>
              <a:rPr lang="en-ID" sz="2000" dirty="0">
                <a:latin typeface="Tahoma" panose="020B0604030504040204" pitchFamily="34" charset="0"/>
                <a:ea typeface="Tahoma" panose="020B0604030504040204" pitchFamily="34" charset="0"/>
                <a:cs typeface="Tahoma" panose="020B0604030504040204" pitchFamily="34" charset="0"/>
              </a:rPr>
              <a:t> </a:t>
            </a:r>
            <a:r>
              <a:rPr lang="en-ID" sz="2000" dirty="0" err="1">
                <a:latin typeface="Tahoma" panose="020B0604030504040204" pitchFamily="34" charset="0"/>
                <a:ea typeface="Tahoma" panose="020B0604030504040204" pitchFamily="34" charset="0"/>
                <a:cs typeface="Tahoma" panose="020B0604030504040204" pitchFamily="34" charset="0"/>
              </a:rPr>
              <a:t>disiplin</a:t>
            </a:r>
            <a:r>
              <a:rPr lang="en-ID" sz="2000" dirty="0">
                <a:latin typeface="Tahoma" panose="020B0604030504040204" pitchFamily="34" charset="0"/>
                <a:ea typeface="Tahoma" panose="020B0604030504040204" pitchFamily="34" charset="0"/>
                <a:cs typeface="Tahoma" panose="020B0604030504040204" pitchFamily="34" charset="0"/>
              </a:rPr>
              <a:t> </a:t>
            </a:r>
            <a:r>
              <a:rPr lang="en-ID" sz="2000" dirty="0" err="1">
                <a:latin typeface="Tahoma" panose="020B0604030504040204" pitchFamily="34" charset="0"/>
                <a:ea typeface="Tahoma" panose="020B0604030504040204" pitchFamily="34" charset="0"/>
                <a:cs typeface="Tahoma" panose="020B0604030504040204" pitchFamily="34" charset="0"/>
              </a:rPr>
              <a:t>ilmu</a:t>
            </a:r>
            <a:r>
              <a:rPr lang="en-ID" sz="2000" dirty="0">
                <a:latin typeface="Tahoma" panose="020B0604030504040204" pitchFamily="34" charset="0"/>
                <a:ea typeface="Tahoma" panose="020B0604030504040204" pitchFamily="34" charset="0"/>
                <a:cs typeface="Tahoma" panose="020B0604030504040204" pitchFamily="34" charset="0"/>
              </a:rPr>
              <a:t> Teknik </a:t>
            </a:r>
            <a:r>
              <a:rPr lang="en-ID" sz="2000" dirty="0" err="1">
                <a:latin typeface="Tahoma" panose="020B0604030504040204" pitchFamily="34" charset="0"/>
                <a:ea typeface="Tahoma" panose="020B0604030504040204" pitchFamily="34" charset="0"/>
                <a:cs typeface="Tahoma" panose="020B0604030504040204" pitchFamily="34" charset="0"/>
              </a:rPr>
              <a:t>Sipil</a:t>
            </a:r>
            <a:r>
              <a:rPr lang="en-ID" sz="2000" dirty="0">
                <a:latin typeface="Tahoma" panose="020B0604030504040204" pitchFamily="34" charset="0"/>
                <a:ea typeface="Tahoma" panose="020B0604030504040204" pitchFamily="34" charset="0"/>
                <a:cs typeface="Tahoma" panose="020B0604030504040204" pitchFamily="34" charset="0"/>
              </a:rPr>
              <a:t> </a:t>
            </a:r>
            <a:r>
              <a:rPr lang="en-ID" sz="2000" dirty="0" err="1">
                <a:latin typeface="Tahoma" panose="020B0604030504040204" pitchFamily="34" charset="0"/>
                <a:ea typeface="Tahoma" panose="020B0604030504040204" pitchFamily="34" charset="0"/>
                <a:cs typeface="Tahoma" panose="020B0604030504040204" pitchFamily="34" charset="0"/>
              </a:rPr>
              <a:t>maupun</a:t>
            </a:r>
            <a:r>
              <a:rPr lang="en-ID" sz="2000" dirty="0">
                <a:latin typeface="Tahoma" panose="020B0604030504040204" pitchFamily="34" charset="0"/>
                <a:ea typeface="Tahoma" panose="020B0604030504040204" pitchFamily="34" charset="0"/>
                <a:cs typeface="Tahoma" panose="020B0604030504040204" pitchFamily="34" charset="0"/>
              </a:rPr>
              <a:t> </a:t>
            </a:r>
            <a:r>
              <a:rPr lang="en-ID" sz="2000" dirty="0" err="1">
                <a:latin typeface="Tahoma" panose="020B0604030504040204" pitchFamily="34" charset="0"/>
                <a:ea typeface="Tahoma" panose="020B0604030504040204" pitchFamily="34" charset="0"/>
                <a:cs typeface="Tahoma" panose="020B0604030504040204" pitchFamily="34" charset="0"/>
              </a:rPr>
              <a:t>dari</a:t>
            </a:r>
            <a:r>
              <a:rPr lang="en-ID" sz="2000" dirty="0">
                <a:latin typeface="Tahoma" panose="020B0604030504040204" pitchFamily="34" charset="0"/>
                <a:ea typeface="Tahoma" panose="020B0604030504040204" pitchFamily="34" charset="0"/>
                <a:cs typeface="Tahoma" panose="020B0604030504040204" pitchFamily="34" charset="0"/>
              </a:rPr>
              <a:t> </a:t>
            </a:r>
            <a:r>
              <a:rPr lang="en-ID" sz="2000" dirty="0" err="1">
                <a:latin typeface="Tahoma" panose="020B0604030504040204" pitchFamily="34" charset="0"/>
                <a:ea typeface="Tahoma" panose="020B0604030504040204" pitchFamily="34" charset="0"/>
                <a:cs typeface="Tahoma" panose="020B0604030504040204" pitchFamily="34" charset="0"/>
              </a:rPr>
              <a:t>disiplin</a:t>
            </a:r>
            <a:r>
              <a:rPr lang="en-ID" sz="2000" dirty="0">
                <a:latin typeface="Tahoma" panose="020B0604030504040204" pitchFamily="34" charset="0"/>
                <a:ea typeface="Tahoma" panose="020B0604030504040204" pitchFamily="34" charset="0"/>
                <a:cs typeface="Tahoma" panose="020B0604030504040204" pitchFamily="34" charset="0"/>
              </a:rPr>
              <a:t> </a:t>
            </a:r>
            <a:r>
              <a:rPr lang="en-ID" sz="2000" dirty="0" err="1">
                <a:latin typeface="Tahoma" panose="020B0604030504040204" pitchFamily="34" charset="0"/>
                <a:ea typeface="Tahoma" panose="020B0604030504040204" pitchFamily="34" charset="0"/>
                <a:cs typeface="Tahoma" panose="020B0604030504040204" pitchFamily="34" charset="0"/>
              </a:rPr>
              <a:t>ilmu</a:t>
            </a:r>
            <a:r>
              <a:rPr lang="en-ID" sz="2000" dirty="0">
                <a:latin typeface="Tahoma" panose="020B0604030504040204" pitchFamily="34" charset="0"/>
                <a:ea typeface="Tahoma" panose="020B0604030504040204" pitchFamily="34" charset="0"/>
                <a:cs typeface="Tahoma" panose="020B0604030504040204" pitchFamily="34" charset="0"/>
              </a:rPr>
              <a:t> </a:t>
            </a:r>
            <a:r>
              <a:rPr lang="en-ID" sz="2000" dirty="0" err="1">
                <a:latin typeface="Tahoma" panose="020B0604030504040204" pitchFamily="34" charset="0"/>
                <a:ea typeface="Tahoma" panose="020B0604030504040204" pitchFamily="34" charset="0"/>
                <a:cs typeface="Tahoma" panose="020B0604030504040204" pitchFamily="34" charset="0"/>
              </a:rPr>
              <a:t>lainnya</a:t>
            </a:r>
            <a:r>
              <a:rPr lang="en-ID" sz="2000" dirty="0">
                <a:latin typeface="Tahoma" panose="020B0604030504040204" pitchFamily="34" charset="0"/>
                <a:ea typeface="Tahoma" panose="020B0604030504040204" pitchFamily="34" charset="0"/>
                <a:cs typeface="Tahoma" panose="020B0604030504040204" pitchFamily="34" charset="0"/>
              </a:rPr>
              <a:t> yang </a:t>
            </a:r>
            <a:r>
              <a:rPr lang="en-ID" sz="2000" dirty="0" err="1">
                <a:latin typeface="Tahoma" panose="020B0604030504040204" pitchFamily="34" charset="0"/>
                <a:ea typeface="Tahoma" panose="020B0604030504040204" pitchFamily="34" charset="0"/>
                <a:cs typeface="Tahoma" panose="020B0604030504040204" pitchFamily="34" charset="0"/>
              </a:rPr>
              <a:t>terkait</a:t>
            </a:r>
            <a:r>
              <a:rPr lang="en-ID" sz="2000" dirty="0">
                <a:latin typeface="Tahoma" panose="020B0604030504040204" pitchFamily="34" charset="0"/>
                <a:ea typeface="Tahoma" panose="020B0604030504040204" pitchFamily="34" charset="0"/>
                <a:cs typeface="Tahoma" panose="020B0604030504040204" pitchFamily="34" charset="0"/>
              </a:rPr>
              <a:t> </a:t>
            </a:r>
            <a:r>
              <a:rPr lang="en-ID" sz="2000" dirty="0" err="1">
                <a:latin typeface="Tahoma" panose="020B0604030504040204" pitchFamily="34" charset="0"/>
                <a:ea typeface="Tahoma" panose="020B0604030504040204" pitchFamily="34" charset="0"/>
                <a:cs typeface="Tahoma" panose="020B0604030504040204" pitchFamily="34" charset="0"/>
              </a:rPr>
              <a:t>dengan</a:t>
            </a:r>
            <a:r>
              <a:rPr lang="en-ID" sz="2000" dirty="0">
                <a:latin typeface="Tahoma" panose="020B0604030504040204" pitchFamily="34" charset="0"/>
                <a:ea typeface="Tahoma" panose="020B0604030504040204" pitchFamily="34" charset="0"/>
                <a:cs typeface="Tahoma" panose="020B0604030504040204" pitchFamily="34" charset="0"/>
              </a:rPr>
              <a:t> </a:t>
            </a:r>
            <a:r>
              <a:rPr lang="en-ID" sz="2000" dirty="0" err="1">
                <a:latin typeface="Tahoma" panose="020B0604030504040204" pitchFamily="34" charset="0"/>
                <a:ea typeface="Tahoma" panose="020B0604030504040204" pitchFamily="34" charset="0"/>
                <a:cs typeface="Tahoma" panose="020B0604030504040204" pitchFamily="34" charset="0"/>
              </a:rPr>
              <a:t>pembuatan</a:t>
            </a:r>
            <a:r>
              <a:rPr lang="en-ID" sz="2000" dirty="0">
                <a:latin typeface="Tahoma" panose="020B0604030504040204" pitchFamily="34" charset="0"/>
                <a:ea typeface="Tahoma" panose="020B0604030504040204" pitchFamily="34" charset="0"/>
                <a:cs typeface="Tahoma" panose="020B0604030504040204" pitchFamily="34" charset="0"/>
              </a:rPr>
              <a:t> </a:t>
            </a:r>
            <a:r>
              <a:rPr lang="en-ID" sz="2000" dirty="0" err="1">
                <a:latin typeface="Tahoma" panose="020B0604030504040204" pitchFamily="34" charset="0"/>
                <a:ea typeface="Tahoma" panose="020B0604030504040204" pitchFamily="34" charset="0"/>
                <a:cs typeface="Tahoma" panose="020B0604030504040204" pitchFamily="34" charset="0"/>
              </a:rPr>
              <a:t>bangunan</a:t>
            </a:r>
            <a:r>
              <a:rPr lang="en-ID" sz="2000" dirty="0">
                <a:latin typeface="Tahoma" panose="020B0604030504040204" pitchFamily="34" charset="0"/>
                <a:ea typeface="Tahoma" panose="020B0604030504040204" pitchFamily="34" charset="0"/>
                <a:cs typeface="Tahoma" panose="020B0604030504040204" pitchFamily="34" charset="0"/>
              </a:rPr>
              <a:t> </a:t>
            </a:r>
            <a:r>
              <a:rPr lang="en-ID" sz="2000" dirty="0" err="1">
                <a:latin typeface="Tahoma" panose="020B0604030504040204" pitchFamily="34" charset="0"/>
                <a:ea typeface="Tahoma" panose="020B0604030504040204" pitchFamily="34" charset="0"/>
                <a:cs typeface="Tahoma" panose="020B0604030504040204" pitchFamily="34" charset="0"/>
              </a:rPr>
              <a:t>gedung</a:t>
            </a:r>
            <a:r>
              <a:rPr lang="en-ID" sz="2000" dirty="0">
                <a:latin typeface="Tahoma" panose="020B0604030504040204" pitchFamily="34" charset="0"/>
                <a:ea typeface="Tahoma" panose="020B0604030504040204" pitchFamily="34" charset="0"/>
                <a:cs typeface="Tahoma" panose="020B0604030504040204" pitchFamily="34" charset="0"/>
              </a:rPr>
              <a:t>, </a:t>
            </a:r>
            <a:r>
              <a:rPr lang="en-ID" sz="2000" dirty="0" err="1">
                <a:latin typeface="Tahoma" panose="020B0604030504040204" pitchFamily="34" charset="0"/>
                <a:ea typeface="Tahoma" panose="020B0604030504040204" pitchFamily="34" charset="0"/>
                <a:cs typeface="Tahoma" panose="020B0604030504040204" pitchFamily="34" charset="0"/>
              </a:rPr>
              <a:t>serta</a:t>
            </a:r>
            <a:r>
              <a:rPr lang="en-ID" sz="2000" dirty="0">
                <a:latin typeface="Tahoma" panose="020B0604030504040204" pitchFamily="34" charset="0"/>
                <a:ea typeface="Tahoma" panose="020B0604030504040204" pitchFamily="34" charset="0"/>
                <a:cs typeface="Tahoma" panose="020B0604030504040204" pitchFamily="34" charset="0"/>
              </a:rPr>
              <a:t> </a:t>
            </a:r>
            <a:r>
              <a:rPr lang="en-ID" sz="2000" dirty="0" err="1">
                <a:latin typeface="Tahoma" panose="020B0604030504040204" pitchFamily="34" charset="0"/>
                <a:ea typeface="Tahoma" panose="020B0604030504040204" pitchFamily="34" charset="0"/>
                <a:cs typeface="Tahoma" panose="020B0604030504040204" pitchFamily="34" charset="0"/>
              </a:rPr>
              <a:t>diperbolehkan</a:t>
            </a:r>
            <a:r>
              <a:rPr lang="en-ID" sz="2000" dirty="0">
                <a:latin typeface="Tahoma" panose="020B0604030504040204" pitchFamily="34" charset="0"/>
                <a:ea typeface="Tahoma" panose="020B0604030504040204" pitchFamily="34" charset="0"/>
                <a:cs typeface="Tahoma" panose="020B0604030504040204" pitchFamily="34" charset="0"/>
              </a:rPr>
              <a:t> </a:t>
            </a:r>
            <a:r>
              <a:rPr lang="en-ID" sz="2000" dirty="0" err="1">
                <a:latin typeface="Tahoma" panose="020B0604030504040204" pitchFamily="34" charset="0"/>
                <a:ea typeface="Tahoma" panose="020B0604030504040204" pitchFamily="34" charset="0"/>
                <a:cs typeface="Tahoma" panose="020B0604030504040204" pitchFamily="34" charset="0"/>
              </a:rPr>
              <a:t>dari</a:t>
            </a:r>
            <a:r>
              <a:rPr lang="en-ID" sz="2000" dirty="0">
                <a:latin typeface="Tahoma" panose="020B0604030504040204" pitchFamily="34" charset="0"/>
                <a:ea typeface="Tahoma" panose="020B0604030504040204" pitchFamily="34" charset="0"/>
                <a:cs typeface="Tahoma" panose="020B0604030504040204" pitchFamily="34" charset="0"/>
              </a:rPr>
              <a:t> </a:t>
            </a:r>
            <a:r>
              <a:rPr lang="en-ID" sz="2000" dirty="0" err="1">
                <a:latin typeface="Tahoma" panose="020B0604030504040204" pitchFamily="34" charset="0"/>
                <a:ea typeface="Tahoma" panose="020B0604030504040204" pitchFamily="34" charset="0"/>
                <a:cs typeface="Tahoma" panose="020B0604030504040204" pitchFamily="34" charset="0"/>
              </a:rPr>
              <a:t>bidang</a:t>
            </a:r>
            <a:r>
              <a:rPr lang="en-ID" sz="2000" dirty="0">
                <a:latin typeface="Tahoma" panose="020B0604030504040204" pitchFamily="34" charset="0"/>
                <a:ea typeface="Tahoma" panose="020B0604030504040204" pitchFamily="34" charset="0"/>
                <a:cs typeface="Tahoma" panose="020B0604030504040204" pitchFamily="34" charset="0"/>
              </a:rPr>
              <a:t> </a:t>
            </a:r>
            <a:r>
              <a:rPr lang="en-ID" sz="2000" dirty="0" err="1">
                <a:latin typeface="Tahoma" panose="020B0604030504040204" pitchFamily="34" charset="0"/>
                <a:ea typeface="Tahoma" panose="020B0604030504040204" pitchFamily="34" charset="0"/>
                <a:cs typeface="Tahoma" panose="020B0604030504040204" pitchFamily="34" charset="0"/>
              </a:rPr>
              <a:t>arsitektur</a:t>
            </a:r>
            <a:r>
              <a:rPr lang="en-ID" sz="2000" dirty="0">
                <a:latin typeface="Tahoma" panose="020B0604030504040204" pitchFamily="34" charset="0"/>
                <a:ea typeface="Tahoma" panose="020B0604030504040204" pitchFamily="34" charset="0"/>
                <a:cs typeface="Tahoma" panose="020B0604030504040204" pitchFamily="34" charset="0"/>
              </a:rPr>
              <a:t> (</a:t>
            </a:r>
            <a:r>
              <a:rPr lang="en-ID" sz="2000" dirty="0" err="1">
                <a:latin typeface="Tahoma" panose="020B0604030504040204" pitchFamily="34" charset="0"/>
                <a:ea typeface="Tahoma" panose="020B0604030504040204" pitchFamily="34" charset="0"/>
                <a:cs typeface="Tahoma" panose="020B0604030504040204" pitchFamily="34" charset="0"/>
              </a:rPr>
              <a:t>maksimum</a:t>
            </a:r>
            <a:r>
              <a:rPr lang="en-ID" sz="2000" dirty="0">
                <a:latin typeface="Tahoma" panose="020B0604030504040204" pitchFamily="34" charset="0"/>
                <a:ea typeface="Tahoma" panose="020B0604030504040204" pitchFamily="34" charset="0"/>
                <a:cs typeface="Tahoma" panose="020B0604030504040204" pitchFamily="34" charset="0"/>
              </a:rPr>
              <a:t> 1 orang </a:t>
            </a:r>
            <a:r>
              <a:rPr lang="en-ID" sz="2000" dirty="0" err="1">
                <a:latin typeface="Tahoma" panose="020B0604030504040204" pitchFamily="34" charset="0"/>
                <a:ea typeface="Tahoma" panose="020B0604030504040204" pitchFamily="34" charset="0"/>
                <a:cs typeface="Tahoma" panose="020B0604030504040204" pitchFamily="34" charset="0"/>
              </a:rPr>
              <a:t>dalam</a:t>
            </a:r>
            <a:r>
              <a:rPr lang="en-ID" sz="2000" dirty="0">
                <a:latin typeface="Tahoma" panose="020B0604030504040204" pitchFamily="34" charset="0"/>
                <a:ea typeface="Tahoma" panose="020B0604030504040204" pitchFamily="34" charset="0"/>
                <a:cs typeface="Tahoma" panose="020B0604030504040204" pitchFamily="34" charset="0"/>
              </a:rPr>
              <a:t> 1 </a:t>
            </a:r>
            <a:r>
              <a:rPr lang="en-ID" sz="2000" dirty="0" err="1">
                <a:latin typeface="Tahoma" panose="020B0604030504040204" pitchFamily="34" charset="0"/>
                <a:ea typeface="Tahoma" panose="020B0604030504040204" pitchFamily="34" charset="0"/>
                <a:cs typeface="Tahoma" panose="020B0604030504040204" pitchFamily="34" charset="0"/>
              </a:rPr>
              <a:t>tim</a:t>
            </a:r>
            <a:r>
              <a:rPr lang="en-ID" sz="2000" dirty="0">
                <a:latin typeface="Tahoma" panose="020B0604030504040204" pitchFamily="34" charset="0"/>
                <a:ea typeface="Tahoma" panose="020B0604030504040204" pitchFamily="34" charset="0"/>
                <a:cs typeface="Tahoma" panose="020B0604030504040204" pitchFamily="34" charset="0"/>
              </a:rPr>
              <a:t>)</a:t>
            </a:r>
          </a:p>
          <a:p>
            <a:pPr lvl="0" algn="just">
              <a:lnSpc>
                <a:spcPct val="150000"/>
              </a:lnSpc>
              <a:buSzPts val="1200"/>
              <a:tabLst>
                <a:tab pos="446088" algn="l"/>
              </a:tabLst>
            </a:pPr>
            <a:endParaRPr lang="en-ID" sz="1400" dirty="0">
              <a:latin typeface="Tahoma" panose="020B0604030504040204" pitchFamily="34" charset="0"/>
              <a:ea typeface="Tahoma" panose="020B0604030504040204" pitchFamily="34" charset="0"/>
              <a:cs typeface="Tahoma" panose="020B0604030504040204" pitchFamily="34" charset="0"/>
            </a:endParaRPr>
          </a:p>
          <a:p>
            <a:pPr marL="446088" lvl="0" indent="-446088" algn="just">
              <a:lnSpc>
                <a:spcPct val="150000"/>
              </a:lnSpc>
              <a:buSzPts val="1200"/>
              <a:tabLst>
                <a:tab pos="446088" algn="l"/>
              </a:tabLst>
            </a:pPr>
            <a:r>
              <a:rPr lang="en-ID" sz="2000" dirty="0">
                <a:latin typeface="Tahoma" panose="020B0604030504040204" pitchFamily="34" charset="0"/>
                <a:ea typeface="Tahoma" panose="020B0604030504040204" pitchFamily="34" charset="0"/>
                <a:cs typeface="Tahoma" panose="020B0604030504040204" pitchFamily="34" charset="0"/>
              </a:rPr>
              <a:t>2.	</a:t>
            </a:r>
            <a:r>
              <a:rPr lang="en-ID" sz="2000" dirty="0" err="1">
                <a:latin typeface="Tahoma" panose="020B0604030504040204" pitchFamily="34" charset="0"/>
                <a:ea typeface="Tahoma" panose="020B0604030504040204" pitchFamily="34" charset="0"/>
                <a:cs typeface="Tahoma" panose="020B0604030504040204" pitchFamily="34" charset="0"/>
              </a:rPr>
              <a:t>Peserta</a:t>
            </a:r>
            <a:r>
              <a:rPr lang="en-ID" sz="2000" dirty="0">
                <a:latin typeface="Tahoma" panose="020B0604030504040204" pitchFamily="34" charset="0"/>
                <a:ea typeface="Tahoma" panose="020B0604030504040204" pitchFamily="34" charset="0"/>
                <a:cs typeface="Tahoma" panose="020B0604030504040204" pitchFamily="34" charset="0"/>
              </a:rPr>
              <a:t> yang </a:t>
            </a:r>
            <a:r>
              <a:rPr lang="en-ID" sz="2000" dirty="0" err="1">
                <a:latin typeface="Tahoma" panose="020B0604030504040204" pitchFamily="34" charset="0"/>
                <a:ea typeface="Tahoma" panose="020B0604030504040204" pitchFamily="34" charset="0"/>
                <a:cs typeface="Tahoma" panose="020B0604030504040204" pitchFamily="34" charset="0"/>
              </a:rPr>
              <a:t>diundang</a:t>
            </a:r>
            <a:r>
              <a:rPr lang="en-ID" sz="2000" dirty="0">
                <a:latin typeface="Tahoma" panose="020B0604030504040204" pitchFamily="34" charset="0"/>
                <a:ea typeface="Tahoma" panose="020B0604030504040204" pitchFamily="34" charset="0"/>
                <a:cs typeface="Tahoma" panose="020B0604030504040204" pitchFamily="34" charset="0"/>
              </a:rPr>
              <a:t> </a:t>
            </a:r>
            <a:r>
              <a:rPr lang="en-ID" sz="2000" dirty="0" err="1">
                <a:latin typeface="Tahoma" panose="020B0604030504040204" pitchFamily="34" charset="0"/>
                <a:ea typeface="Tahoma" panose="020B0604030504040204" pitchFamily="34" charset="0"/>
                <a:cs typeface="Tahoma" panose="020B0604030504040204" pitchFamily="34" charset="0"/>
              </a:rPr>
              <a:t>untuk</a:t>
            </a:r>
            <a:r>
              <a:rPr lang="en-ID" sz="2000" dirty="0">
                <a:latin typeface="Tahoma" panose="020B0604030504040204" pitchFamily="34" charset="0"/>
                <a:ea typeface="Tahoma" panose="020B0604030504040204" pitchFamily="34" charset="0"/>
                <a:cs typeface="Tahoma" panose="020B0604030504040204" pitchFamily="34" charset="0"/>
              </a:rPr>
              <a:t> </a:t>
            </a:r>
            <a:r>
              <a:rPr lang="en-ID" sz="2000" dirty="0" err="1">
                <a:latin typeface="Tahoma" panose="020B0604030504040204" pitchFamily="34" charset="0"/>
                <a:ea typeface="Tahoma" panose="020B0604030504040204" pitchFamily="34" charset="0"/>
                <a:cs typeface="Tahoma" panose="020B0604030504040204" pitchFamily="34" charset="0"/>
              </a:rPr>
              <a:t>mengikuti</a:t>
            </a:r>
            <a:r>
              <a:rPr lang="en-ID" sz="2000" dirty="0">
                <a:latin typeface="Tahoma" panose="020B0604030504040204" pitchFamily="34" charset="0"/>
                <a:ea typeface="Tahoma" panose="020B0604030504040204" pitchFamily="34" charset="0"/>
                <a:cs typeface="Tahoma" panose="020B0604030504040204" pitchFamily="34" charset="0"/>
              </a:rPr>
              <a:t> </a:t>
            </a:r>
            <a:r>
              <a:rPr lang="en-ID" sz="2000" dirty="0" err="1">
                <a:latin typeface="Tahoma" panose="020B0604030504040204" pitchFamily="34" charset="0"/>
                <a:ea typeface="Tahoma" panose="020B0604030504040204" pitchFamily="34" charset="0"/>
                <a:cs typeface="Tahoma" panose="020B0604030504040204" pitchFamily="34" charset="0"/>
              </a:rPr>
              <a:t>Tahap</a:t>
            </a:r>
            <a:r>
              <a:rPr lang="en-ID" sz="2000" dirty="0">
                <a:latin typeface="Tahoma" panose="020B0604030504040204" pitchFamily="34" charset="0"/>
                <a:ea typeface="Tahoma" panose="020B0604030504040204" pitchFamily="34" charset="0"/>
                <a:cs typeface="Tahoma" panose="020B0604030504040204" pitchFamily="34" charset="0"/>
              </a:rPr>
              <a:t> Final (</a:t>
            </a:r>
            <a:r>
              <a:rPr lang="en-ID" sz="2000" dirty="0" err="1">
                <a:latin typeface="Tahoma" panose="020B0604030504040204" pitchFamily="34" charset="0"/>
                <a:ea typeface="Tahoma" panose="020B0604030504040204" pitchFamily="34" charset="0"/>
                <a:cs typeface="Tahoma" panose="020B0604030504040204" pitchFamily="34" charset="0"/>
              </a:rPr>
              <a:t>Rancang-Bangun</a:t>
            </a:r>
            <a:r>
              <a:rPr lang="en-ID" sz="2000" dirty="0">
                <a:latin typeface="Tahoma" panose="020B0604030504040204" pitchFamily="34" charset="0"/>
                <a:ea typeface="Tahoma" panose="020B0604030504040204" pitchFamily="34" charset="0"/>
                <a:cs typeface="Tahoma" panose="020B0604030504040204" pitchFamily="34" charset="0"/>
              </a:rPr>
              <a:t>) </a:t>
            </a:r>
            <a:r>
              <a:rPr lang="en-ID" sz="2000" dirty="0" err="1">
                <a:latin typeface="Tahoma" panose="020B0604030504040204" pitchFamily="34" charset="0"/>
                <a:ea typeface="Tahoma" panose="020B0604030504040204" pitchFamily="34" charset="0"/>
                <a:cs typeface="Tahoma" panose="020B0604030504040204" pitchFamily="34" charset="0"/>
              </a:rPr>
              <a:t>adalah</a:t>
            </a:r>
            <a:r>
              <a:rPr lang="en-ID" sz="2000" dirty="0">
                <a:latin typeface="Tahoma" panose="020B0604030504040204" pitchFamily="34" charset="0"/>
                <a:ea typeface="Tahoma" panose="020B0604030504040204" pitchFamily="34" charset="0"/>
                <a:cs typeface="Tahoma" panose="020B0604030504040204" pitchFamily="34" charset="0"/>
              </a:rPr>
              <a:t> </a:t>
            </a:r>
            <a:r>
              <a:rPr lang="en-ID" sz="2000" dirty="0" err="1">
                <a:latin typeface="Tahoma" panose="020B0604030504040204" pitchFamily="34" charset="0"/>
                <a:ea typeface="Tahoma" panose="020B0604030504040204" pitchFamily="34" charset="0"/>
                <a:cs typeface="Tahoma" panose="020B0604030504040204" pitchFamily="34" charset="0"/>
              </a:rPr>
              <a:t>Peserta</a:t>
            </a:r>
            <a:r>
              <a:rPr lang="en-ID" sz="2000" dirty="0">
                <a:latin typeface="Tahoma" panose="020B0604030504040204" pitchFamily="34" charset="0"/>
                <a:ea typeface="Tahoma" panose="020B0604030504040204" pitchFamily="34" charset="0"/>
                <a:cs typeface="Tahoma" panose="020B0604030504040204" pitchFamily="34" charset="0"/>
              </a:rPr>
              <a:t>/Tim yang lolos </a:t>
            </a:r>
            <a:r>
              <a:rPr lang="en-ID" sz="2000" dirty="0" err="1">
                <a:latin typeface="Tahoma" panose="020B0604030504040204" pitchFamily="34" charset="0"/>
                <a:ea typeface="Tahoma" panose="020B0604030504040204" pitchFamily="34" charset="0"/>
                <a:cs typeface="Tahoma" panose="020B0604030504040204" pitchFamily="34" charset="0"/>
              </a:rPr>
              <a:t>Tahap</a:t>
            </a:r>
            <a:r>
              <a:rPr lang="en-ID" sz="2000" dirty="0">
                <a:latin typeface="Tahoma" panose="020B0604030504040204" pitchFamily="34" charset="0"/>
                <a:ea typeface="Tahoma" panose="020B0604030504040204" pitchFamily="34" charset="0"/>
                <a:cs typeface="Tahoma" panose="020B0604030504040204" pitchFamily="34" charset="0"/>
              </a:rPr>
              <a:t> </a:t>
            </a:r>
            <a:r>
              <a:rPr lang="en-ID" sz="2000" dirty="0" err="1">
                <a:latin typeface="Tahoma" panose="020B0604030504040204" pitchFamily="34" charset="0"/>
                <a:ea typeface="Tahoma" panose="020B0604030504040204" pitchFamily="34" charset="0"/>
                <a:cs typeface="Tahoma" panose="020B0604030504040204" pitchFamily="34" charset="0"/>
              </a:rPr>
              <a:t>Seleksi</a:t>
            </a:r>
            <a:r>
              <a:rPr lang="en-ID" sz="2000" dirty="0">
                <a:latin typeface="Tahoma" panose="020B0604030504040204" pitchFamily="34" charset="0"/>
                <a:ea typeface="Tahoma" panose="020B0604030504040204" pitchFamily="34" charset="0"/>
                <a:cs typeface="Tahoma" panose="020B0604030504040204" pitchFamily="34" charset="0"/>
              </a:rPr>
              <a:t> (Desain) </a:t>
            </a:r>
            <a:r>
              <a:rPr lang="en-ID" sz="2000" dirty="0" err="1">
                <a:latin typeface="Tahoma" panose="020B0604030504040204" pitchFamily="34" charset="0"/>
                <a:ea typeface="Tahoma" panose="020B0604030504040204" pitchFamily="34" charset="0"/>
                <a:cs typeface="Tahoma" panose="020B0604030504040204" pitchFamily="34" charset="0"/>
              </a:rPr>
              <a:t>sebagai</a:t>
            </a:r>
            <a:r>
              <a:rPr lang="en-ID" sz="2000" dirty="0">
                <a:latin typeface="Tahoma" panose="020B0604030504040204" pitchFamily="34" charset="0"/>
                <a:ea typeface="Tahoma" panose="020B0604030504040204" pitchFamily="34" charset="0"/>
                <a:cs typeface="Tahoma" panose="020B0604030504040204" pitchFamily="34" charset="0"/>
              </a:rPr>
              <a:t> </a:t>
            </a:r>
            <a:r>
              <a:rPr lang="en-ID" sz="2000" dirty="0" err="1">
                <a:latin typeface="Tahoma" panose="020B0604030504040204" pitchFamily="34" charset="0"/>
                <a:ea typeface="Tahoma" panose="020B0604030504040204" pitchFamily="34" charset="0"/>
                <a:cs typeface="Tahoma" panose="020B0604030504040204" pitchFamily="34" charset="0"/>
              </a:rPr>
              <a:t>Finalis</a:t>
            </a:r>
            <a:endParaRPr lang="en-ID" dirty="0">
              <a:latin typeface="Tahoma" panose="020B0604030504040204" pitchFamily="34" charset="0"/>
              <a:ea typeface="Tahoma" panose="020B0604030504040204" pitchFamily="34" charset="0"/>
              <a:cs typeface="Tahoma" panose="020B0604030504040204" pitchFamily="34" charset="0"/>
            </a:endParaRPr>
          </a:p>
        </p:txBody>
      </p:sp>
      <p:grpSp>
        <p:nvGrpSpPr>
          <p:cNvPr id="4" name="object 7">
            <a:extLst>
              <a:ext uri="{FF2B5EF4-FFF2-40B4-BE49-F238E27FC236}">
                <a16:creationId xmlns:a16="http://schemas.microsoft.com/office/drawing/2014/main" id="{7481F1B1-7BA8-D701-8B3D-1C1A780B4E99}"/>
              </a:ext>
            </a:extLst>
          </p:cNvPr>
          <p:cNvGrpSpPr/>
          <p:nvPr/>
        </p:nvGrpSpPr>
        <p:grpSpPr>
          <a:xfrm>
            <a:off x="4550118" y="73686"/>
            <a:ext cx="1003271" cy="971433"/>
            <a:chOff x="3442276" y="2454852"/>
            <a:chExt cx="726440" cy="701675"/>
          </a:xfrm>
        </p:grpSpPr>
        <p:sp>
          <p:nvSpPr>
            <p:cNvPr id="5" name="object 8">
              <a:extLst>
                <a:ext uri="{FF2B5EF4-FFF2-40B4-BE49-F238E27FC236}">
                  <a16:creationId xmlns:a16="http://schemas.microsoft.com/office/drawing/2014/main" id="{E51EFDB4-78E8-6F13-BE0F-19CB1DEE50FB}"/>
                </a:ext>
              </a:extLst>
            </p:cNvPr>
            <p:cNvSpPr/>
            <p:nvPr/>
          </p:nvSpPr>
          <p:spPr>
            <a:xfrm>
              <a:off x="3448626" y="2461202"/>
              <a:ext cx="713740" cy="688975"/>
            </a:xfrm>
            <a:custGeom>
              <a:avLst/>
              <a:gdLst/>
              <a:ahLst/>
              <a:cxnLst/>
              <a:rect l="l" t="t" r="r" b="b"/>
              <a:pathLst>
                <a:path w="713739" h="688975">
                  <a:moveTo>
                    <a:pt x="356616" y="0"/>
                  </a:moveTo>
                  <a:lnTo>
                    <a:pt x="308225" y="3144"/>
                  </a:lnTo>
                  <a:lnTo>
                    <a:pt x="261814" y="12303"/>
                  </a:lnTo>
                  <a:lnTo>
                    <a:pt x="217805" y="27066"/>
                  </a:lnTo>
                  <a:lnTo>
                    <a:pt x="176625" y="47023"/>
                  </a:lnTo>
                  <a:lnTo>
                    <a:pt x="138699" y="71764"/>
                  </a:lnTo>
                  <a:lnTo>
                    <a:pt x="104451" y="100879"/>
                  </a:lnTo>
                  <a:lnTo>
                    <a:pt x="74306" y="133956"/>
                  </a:lnTo>
                  <a:lnTo>
                    <a:pt x="48688" y="170586"/>
                  </a:lnTo>
                  <a:lnTo>
                    <a:pt x="28024" y="210358"/>
                  </a:lnTo>
                  <a:lnTo>
                    <a:pt x="12738" y="252862"/>
                  </a:lnTo>
                  <a:lnTo>
                    <a:pt x="3255" y="297687"/>
                  </a:lnTo>
                  <a:lnTo>
                    <a:pt x="0" y="344424"/>
                  </a:lnTo>
                  <a:lnTo>
                    <a:pt x="3255" y="391160"/>
                  </a:lnTo>
                  <a:lnTo>
                    <a:pt x="12738" y="435985"/>
                  </a:lnTo>
                  <a:lnTo>
                    <a:pt x="28024" y="478489"/>
                  </a:lnTo>
                  <a:lnTo>
                    <a:pt x="48688" y="518261"/>
                  </a:lnTo>
                  <a:lnTo>
                    <a:pt x="74306" y="554891"/>
                  </a:lnTo>
                  <a:lnTo>
                    <a:pt x="104451" y="587968"/>
                  </a:lnTo>
                  <a:lnTo>
                    <a:pt x="138699" y="617083"/>
                  </a:lnTo>
                  <a:lnTo>
                    <a:pt x="176625" y="641824"/>
                  </a:lnTo>
                  <a:lnTo>
                    <a:pt x="217805" y="661781"/>
                  </a:lnTo>
                  <a:lnTo>
                    <a:pt x="261814" y="676544"/>
                  </a:lnTo>
                  <a:lnTo>
                    <a:pt x="308225" y="685703"/>
                  </a:lnTo>
                  <a:lnTo>
                    <a:pt x="356616" y="688848"/>
                  </a:lnTo>
                  <a:lnTo>
                    <a:pt x="405006" y="685703"/>
                  </a:lnTo>
                  <a:lnTo>
                    <a:pt x="451417" y="676544"/>
                  </a:lnTo>
                  <a:lnTo>
                    <a:pt x="495426" y="661781"/>
                  </a:lnTo>
                  <a:lnTo>
                    <a:pt x="536606" y="641824"/>
                  </a:lnTo>
                  <a:lnTo>
                    <a:pt x="574532" y="617083"/>
                  </a:lnTo>
                  <a:lnTo>
                    <a:pt x="608780" y="587968"/>
                  </a:lnTo>
                  <a:lnTo>
                    <a:pt x="638925" y="554891"/>
                  </a:lnTo>
                  <a:lnTo>
                    <a:pt x="664543" y="518261"/>
                  </a:lnTo>
                  <a:lnTo>
                    <a:pt x="685207" y="478489"/>
                  </a:lnTo>
                  <a:lnTo>
                    <a:pt x="700493" y="435985"/>
                  </a:lnTo>
                  <a:lnTo>
                    <a:pt x="709976" y="391160"/>
                  </a:lnTo>
                  <a:lnTo>
                    <a:pt x="713232" y="344424"/>
                  </a:lnTo>
                  <a:lnTo>
                    <a:pt x="709976" y="297687"/>
                  </a:lnTo>
                  <a:lnTo>
                    <a:pt x="700493" y="252862"/>
                  </a:lnTo>
                  <a:lnTo>
                    <a:pt x="685207" y="210358"/>
                  </a:lnTo>
                  <a:lnTo>
                    <a:pt x="664543" y="170586"/>
                  </a:lnTo>
                  <a:lnTo>
                    <a:pt x="638925" y="133956"/>
                  </a:lnTo>
                  <a:lnTo>
                    <a:pt x="608780" y="100879"/>
                  </a:lnTo>
                  <a:lnTo>
                    <a:pt x="574532" y="71764"/>
                  </a:lnTo>
                  <a:lnTo>
                    <a:pt x="536606" y="47023"/>
                  </a:lnTo>
                  <a:lnTo>
                    <a:pt x="495426" y="27066"/>
                  </a:lnTo>
                  <a:lnTo>
                    <a:pt x="451417" y="12303"/>
                  </a:lnTo>
                  <a:lnTo>
                    <a:pt x="405006" y="3144"/>
                  </a:lnTo>
                  <a:lnTo>
                    <a:pt x="356616" y="0"/>
                  </a:lnTo>
                  <a:close/>
                </a:path>
              </a:pathLst>
            </a:custGeom>
            <a:solidFill>
              <a:srgbClr val="E7E6E6"/>
            </a:solidFill>
          </p:spPr>
          <p:txBody>
            <a:bodyPr wrap="square" lIns="0" tIns="0" rIns="0" bIns="0" rtlCol="0"/>
            <a:lstStyle/>
            <a:p>
              <a:endParaRPr sz="1400"/>
            </a:p>
          </p:txBody>
        </p:sp>
        <p:sp>
          <p:nvSpPr>
            <p:cNvPr id="9" name="object 9">
              <a:extLst>
                <a:ext uri="{FF2B5EF4-FFF2-40B4-BE49-F238E27FC236}">
                  <a16:creationId xmlns:a16="http://schemas.microsoft.com/office/drawing/2014/main" id="{0E85547D-388E-FBBD-F571-1C7B5B596527}"/>
                </a:ext>
              </a:extLst>
            </p:cNvPr>
            <p:cNvSpPr/>
            <p:nvPr/>
          </p:nvSpPr>
          <p:spPr>
            <a:xfrm>
              <a:off x="3448626" y="2461202"/>
              <a:ext cx="713740" cy="688975"/>
            </a:xfrm>
            <a:custGeom>
              <a:avLst/>
              <a:gdLst/>
              <a:ahLst/>
              <a:cxnLst/>
              <a:rect l="l" t="t" r="r" b="b"/>
              <a:pathLst>
                <a:path w="713739" h="688975">
                  <a:moveTo>
                    <a:pt x="0" y="344424"/>
                  </a:moveTo>
                  <a:lnTo>
                    <a:pt x="3255" y="297687"/>
                  </a:lnTo>
                  <a:lnTo>
                    <a:pt x="12738" y="252862"/>
                  </a:lnTo>
                  <a:lnTo>
                    <a:pt x="28024" y="210358"/>
                  </a:lnTo>
                  <a:lnTo>
                    <a:pt x="48688" y="170586"/>
                  </a:lnTo>
                  <a:lnTo>
                    <a:pt x="74306" y="133956"/>
                  </a:lnTo>
                  <a:lnTo>
                    <a:pt x="104451" y="100879"/>
                  </a:lnTo>
                  <a:lnTo>
                    <a:pt x="138699" y="71764"/>
                  </a:lnTo>
                  <a:lnTo>
                    <a:pt x="176625" y="47023"/>
                  </a:lnTo>
                  <a:lnTo>
                    <a:pt x="217805" y="27066"/>
                  </a:lnTo>
                  <a:lnTo>
                    <a:pt x="261814" y="12303"/>
                  </a:lnTo>
                  <a:lnTo>
                    <a:pt x="308225" y="3144"/>
                  </a:lnTo>
                  <a:lnTo>
                    <a:pt x="356616" y="0"/>
                  </a:lnTo>
                  <a:lnTo>
                    <a:pt x="405006" y="3144"/>
                  </a:lnTo>
                  <a:lnTo>
                    <a:pt x="451417" y="12303"/>
                  </a:lnTo>
                  <a:lnTo>
                    <a:pt x="495426" y="27066"/>
                  </a:lnTo>
                  <a:lnTo>
                    <a:pt x="536606" y="47023"/>
                  </a:lnTo>
                  <a:lnTo>
                    <a:pt x="574532" y="71764"/>
                  </a:lnTo>
                  <a:lnTo>
                    <a:pt x="608780" y="100879"/>
                  </a:lnTo>
                  <a:lnTo>
                    <a:pt x="638925" y="133956"/>
                  </a:lnTo>
                  <a:lnTo>
                    <a:pt x="664543" y="170586"/>
                  </a:lnTo>
                  <a:lnTo>
                    <a:pt x="685207" y="210358"/>
                  </a:lnTo>
                  <a:lnTo>
                    <a:pt x="700493" y="252862"/>
                  </a:lnTo>
                  <a:lnTo>
                    <a:pt x="709976" y="297687"/>
                  </a:lnTo>
                  <a:lnTo>
                    <a:pt x="713232" y="344424"/>
                  </a:lnTo>
                  <a:lnTo>
                    <a:pt x="709976" y="391160"/>
                  </a:lnTo>
                  <a:lnTo>
                    <a:pt x="700493" y="435985"/>
                  </a:lnTo>
                  <a:lnTo>
                    <a:pt x="685207" y="478489"/>
                  </a:lnTo>
                  <a:lnTo>
                    <a:pt x="664543" y="518261"/>
                  </a:lnTo>
                  <a:lnTo>
                    <a:pt x="638925" y="554891"/>
                  </a:lnTo>
                  <a:lnTo>
                    <a:pt x="608780" y="587968"/>
                  </a:lnTo>
                  <a:lnTo>
                    <a:pt x="574532" y="617083"/>
                  </a:lnTo>
                  <a:lnTo>
                    <a:pt x="536606" y="641824"/>
                  </a:lnTo>
                  <a:lnTo>
                    <a:pt x="495426" y="661781"/>
                  </a:lnTo>
                  <a:lnTo>
                    <a:pt x="451417" y="676544"/>
                  </a:lnTo>
                  <a:lnTo>
                    <a:pt x="405006" y="685703"/>
                  </a:lnTo>
                  <a:lnTo>
                    <a:pt x="356616" y="688848"/>
                  </a:lnTo>
                  <a:lnTo>
                    <a:pt x="308225" y="685703"/>
                  </a:lnTo>
                  <a:lnTo>
                    <a:pt x="261814" y="676544"/>
                  </a:lnTo>
                  <a:lnTo>
                    <a:pt x="217805" y="661781"/>
                  </a:lnTo>
                  <a:lnTo>
                    <a:pt x="176625" y="641824"/>
                  </a:lnTo>
                  <a:lnTo>
                    <a:pt x="138699" y="617083"/>
                  </a:lnTo>
                  <a:lnTo>
                    <a:pt x="104451" y="587968"/>
                  </a:lnTo>
                  <a:lnTo>
                    <a:pt x="74306" y="554891"/>
                  </a:lnTo>
                  <a:lnTo>
                    <a:pt x="48688" y="518261"/>
                  </a:lnTo>
                  <a:lnTo>
                    <a:pt x="28024" y="478489"/>
                  </a:lnTo>
                  <a:lnTo>
                    <a:pt x="12738" y="435985"/>
                  </a:lnTo>
                  <a:lnTo>
                    <a:pt x="3255" y="391160"/>
                  </a:lnTo>
                  <a:lnTo>
                    <a:pt x="0" y="344424"/>
                  </a:lnTo>
                  <a:close/>
                </a:path>
              </a:pathLst>
            </a:custGeom>
            <a:ln w="12699">
              <a:solidFill>
                <a:srgbClr val="2E528F"/>
              </a:solidFill>
            </a:ln>
          </p:spPr>
          <p:txBody>
            <a:bodyPr wrap="square" lIns="0" tIns="0" rIns="0" bIns="0" rtlCol="0"/>
            <a:lstStyle/>
            <a:p>
              <a:endParaRPr sz="1400"/>
            </a:p>
          </p:txBody>
        </p:sp>
        <p:pic>
          <p:nvPicPr>
            <p:cNvPr id="12" name="object 10">
              <a:extLst>
                <a:ext uri="{FF2B5EF4-FFF2-40B4-BE49-F238E27FC236}">
                  <a16:creationId xmlns:a16="http://schemas.microsoft.com/office/drawing/2014/main" id="{4A88C325-A364-53F3-3826-2B52A86CBA43}"/>
                </a:ext>
              </a:extLst>
            </p:cNvPr>
            <p:cNvPicPr/>
            <p:nvPr/>
          </p:nvPicPr>
          <p:blipFill>
            <a:blip r:embed="rId4" cstate="print"/>
            <a:stretch>
              <a:fillRect/>
            </a:stretch>
          </p:blipFill>
          <p:spPr>
            <a:xfrm>
              <a:off x="3517207" y="2541975"/>
              <a:ext cx="557783" cy="557783"/>
            </a:xfrm>
            <a:prstGeom prst="rect">
              <a:avLst/>
            </a:prstGeom>
          </p:spPr>
        </p:pic>
      </p:grpSp>
      <p:sp>
        <p:nvSpPr>
          <p:cNvPr id="13" name="object 11">
            <a:extLst>
              <a:ext uri="{FF2B5EF4-FFF2-40B4-BE49-F238E27FC236}">
                <a16:creationId xmlns:a16="http://schemas.microsoft.com/office/drawing/2014/main" id="{5F29A538-736D-8E55-4447-99F8A38536C2}"/>
              </a:ext>
            </a:extLst>
          </p:cNvPr>
          <p:cNvSpPr txBox="1"/>
          <p:nvPr/>
        </p:nvSpPr>
        <p:spPr>
          <a:xfrm>
            <a:off x="5727562" y="152163"/>
            <a:ext cx="4017255" cy="731354"/>
          </a:xfrm>
          <a:prstGeom prst="rect">
            <a:avLst/>
          </a:prstGeom>
        </p:spPr>
        <p:txBody>
          <a:bodyPr vert="horz" wrap="square" lIns="0" tIns="12700" rIns="0" bIns="0" rtlCol="0">
            <a:spAutoFit/>
          </a:bodyPr>
          <a:lstStyle/>
          <a:p>
            <a:pPr marL="12700">
              <a:lnSpc>
                <a:spcPts val="4100"/>
              </a:lnSpc>
              <a:spcBef>
                <a:spcPts val="100"/>
              </a:spcBef>
            </a:pPr>
            <a:r>
              <a:rPr sz="2800" b="1" spc="-5" dirty="0">
                <a:latin typeface="Calibri" panose="020F0502020204030204"/>
                <a:cs typeface="Calibri" panose="020F0502020204030204"/>
              </a:rPr>
              <a:t>KBGI</a:t>
            </a:r>
            <a:endParaRPr sz="2800" dirty="0">
              <a:latin typeface="Calibri" panose="020F0502020204030204"/>
              <a:cs typeface="Calibri" panose="020F0502020204030204"/>
            </a:endParaRPr>
          </a:p>
          <a:p>
            <a:pPr marL="52705">
              <a:lnSpc>
                <a:spcPts val="1700"/>
              </a:lnSpc>
            </a:pPr>
            <a:r>
              <a:rPr sz="1100" dirty="0" err="1">
                <a:solidFill>
                  <a:srgbClr val="231F20"/>
                </a:solidFill>
                <a:latin typeface="Verdana" panose="020B0604030504040204"/>
                <a:cs typeface="Verdana" panose="020B0604030504040204"/>
              </a:rPr>
              <a:t>Kompetisi</a:t>
            </a:r>
            <a:r>
              <a:rPr sz="1100" spc="-130" dirty="0">
                <a:solidFill>
                  <a:srgbClr val="231F20"/>
                </a:solidFill>
                <a:latin typeface="Verdana" panose="020B0604030504040204"/>
                <a:cs typeface="Verdana" panose="020B0604030504040204"/>
              </a:rPr>
              <a:t> </a:t>
            </a:r>
            <a:r>
              <a:rPr sz="1100" spc="-10" dirty="0" err="1">
                <a:solidFill>
                  <a:srgbClr val="231F20"/>
                </a:solidFill>
                <a:latin typeface="Verdana" panose="020B0604030504040204"/>
                <a:cs typeface="Verdana" panose="020B0604030504040204"/>
              </a:rPr>
              <a:t>Bangunan</a:t>
            </a:r>
            <a:r>
              <a:rPr lang="en-US" sz="1100" dirty="0">
                <a:latin typeface="Verdana" panose="020B0604030504040204"/>
                <a:cs typeface="Verdana" panose="020B0604030504040204"/>
              </a:rPr>
              <a:t> </a:t>
            </a:r>
            <a:r>
              <a:rPr sz="1100" spc="10" dirty="0">
                <a:solidFill>
                  <a:srgbClr val="231F20"/>
                </a:solidFill>
                <a:latin typeface="Verdana" panose="020B0604030504040204"/>
                <a:cs typeface="Verdana" panose="020B0604030504040204"/>
              </a:rPr>
              <a:t>Gedung</a:t>
            </a:r>
            <a:r>
              <a:rPr sz="1100" spc="-105" dirty="0">
                <a:solidFill>
                  <a:srgbClr val="231F20"/>
                </a:solidFill>
                <a:latin typeface="Verdana" panose="020B0604030504040204"/>
                <a:cs typeface="Verdana" panose="020B0604030504040204"/>
              </a:rPr>
              <a:t> </a:t>
            </a:r>
            <a:r>
              <a:rPr sz="1100" spc="-30" dirty="0">
                <a:solidFill>
                  <a:srgbClr val="231F20"/>
                </a:solidFill>
                <a:latin typeface="Verdana" panose="020B0604030504040204"/>
                <a:cs typeface="Verdana" panose="020B0604030504040204"/>
              </a:rPr>
              <a:t>Indonesia</a:t>
            </a:r>
            <a:endParaRPr sz="1100" dirty="0">
              <a:latin typeface="Verdana" panose="020B0604030504040204"/>
              <a:cs typeface="Verdana" panose="020B0604030504040204"/>
            </a:endParaRPr>
          </a:p>
        </p:txBody>
      </p:sp>
      <p:grpSp>
        <p:nvGrpSpPr>
          <p:cNvPr id="14" name="Group 13">
            <a:extLst>
              <a:ext uri="{FF2B5EF4-FFF2-40B4-BE49-F238E27FC236}">
                <a16:creationId xmlns:a16="http://schemas.microsoft.com/office/drawing/2014/main" id="{79E7978D-3883-9059-CA92-E29C8E53F52F}"/>
              </a:ext>
            </a:extLst>
          </p:cNvPr>
          <p:cNvGrpSpPr/>
          <p:nvPr/>
        </p:nvGrpSpPr>
        <p:grpSpPr>
          <a:xfrm>
            <a:off x="70885" y="0"/>
            <a:ext cx="4022143" cy="999142"/>
            <a:chOff x="70885" y="0"/>
            <a:chExt cx="4022143" cy="999142"/>
          </a:xfrm>
        </p:grpSpPr>
        <p:pic>
          <p:nvPicPr>
            <p:cNvPr id="15" name="Picture 14">
              <a:extLst>
                <a:ext uri="{FF2B5EF4-FFF2-40B4-BE49-F238E27FC236}">
                  <a16:creationId xmlns:a16="http://schemas.microsoft.com/office/drawing/2014/main" id="{8F48A692-679D-02FC-4162-E59864EEF0C7}"/>
                </a:ext>
              </a:extLst>
            </p:cNvPr>
            <p:cNvPicPr>
              <a:picLocks noChangeAspect="1"/>
            </p:cNvPicPr>
            <p:nvPr/>
          </p:nvPicPr>
          <p:blipFill>
            <a:blip r:embed="rId5"/>
            <a:stretch>
              <a:fillRect/>
            </a:stretch>
          </p:blipFill>
          <p:spPr>
            <a:xfrm>
              <a:off x="70885" y="0"/>
              <a:ext cx="4022143" cy="999142"/>
            </a:xfrm>
            <a:prstGeom prst="rect">
              <a:avLst/>
            </a:prstGeom>
          </p:spPr>
        </p:pic>
        <p:pic>
          <p:nvPicPr>
            <p:cNvPr id="16" name="Picture 15">
              <a:extLst>
                <a:ext uri="{FF2B5EF4-FFF2-40B4-BE49-F238E27FC236}">
                  <a16:creationId xmlns:a16="http://schemas.microsoft.com/office/drawing/2014/main" id="{BE09CDF7-D13F-9367-A381-21C279C2D06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12115" y="271733"/>
              <a:ext cx="585515" cy="585515"/>
            </a:xfrm>
            <a:prstGeom prst="rect">
              <a:avLst/>
            </a:prstGeom>
            <a:noFill/>
            <a:ln>
              <a:noFill/>
            </a:ln>
          </p:spPr>
        </p:pic>
      </p:grpSp>
    </p:spTree>
    <p:extLst>
      <p:ext uri="{BB962C8B-B14F-4D97-AF65-F5344CB8AC3E}">
        <p14:creationId xmlns:p14="http://schemas.microsoft.com/office/powerpoint/2010/main" val="1580406539"/>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7E0D298-6D88-60ED-1E86-D7217B00FE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608" y="-62405"/>
            <a:ext cx="12445380" cy="7002904"/>
          </a:xfrm>
          <a:prstGeom prst="rect">
            <a:avLst/>
          </a:prstGeom>
        </p:spPr>
      </p:pic>
      <p:grpSp>
        <p:nvGrpSpPr>
          <p:cNvPr id="4" name="object 7">
            <a:extLst>
              <a:ext uri="{FF2B5EF4-FFF2-40B4-BE49-F238E27FC236}">
                <a16:creationId xmlns:a16="http://schemas.microsoft.com/office/drawing/2014/main" id="{44B40996-80B6-6F56-1B46-E45158CE68BD}"/>
              </a:ext>
            </a:extLst>
          </p:cNvPr>
          <p:cNvGrpSpPr/>
          <p:nvPr/>
        </p:nvGrpSpPr>
        <p:grpSpPr>
          <a:xfrm>
            <a:off x="4550118" y="73686"/>
            <a:ext cx="1003271" cy="971433"/>
            <a:chOff x="3442276" y="2454852"/>
            <a:chExt cx="726440" cy="701675"/>
          </a:xfrm>
        </p:grpSpPr>
        <p:sp>
          <p:nvSpPr>
            <p:cNvPr id="9" name="object 8">
              <a:extLst>
                <a:ext uri="{FF2B5EF4-FFF2-40B4-BE49-F238E27FC236}">
                  <a16:creationId xmlns:a16="http://schemas.microsoft.com/office/drawing/2014/main" id="{C350CC51-C8E3-49A8-7465-CA8AE8934959}"/>
                </a:ext>
              </a:extLst>
            </p:cNvPr>
            <p:cNvSpPr/>
            <p:nvPr/>
          </p:nvSpPr>
          <p:spPr>
            <a:xfrm>
              <a:off x="3448626" y="2461202"/>
              <a:ext cx="713740" cy="688975"/>
            </a:xfrm>
            <a:custGeom>
              <a:avLst/>
              <a:gdLst/>
              <a:ahLst/>
              <a:cxnLst/>
              <a:rect l="l" t="t" r="r" b="b"/>
              <a:pathLst>
                <a:path w="713739" h="688975">
                  <a:moveTo>
                    <a:pt x="356616" y="0"/>
                  </a:moveTo>
                  <a:lnTo>
                    <a:pt x="308225" y="3144"/>
                  </a:lnTo>
                  <a:lnTo>
                    <a:pt x="261814" y="12303"/>
                  </a:lnTo>
                  <a:lnTo>
                    <a:pt x="217805" y="27066"/>
                  </a:lnTo>
                  <a:lnTo>
                    <a:pt x="176625" y="47023"/>
                  </a:lnTo>
                  <a:lnTo>
                    <a:pt x="138699" y="71764"/>
                  </a:lnTo>
                  <a:lnTo>
                    <a:pt x="104451" y="100879"/>
                  </a:lnTo>
                  <a:lnTo>
                    <a:pt x="74306" y="133956"/>
                  </a:lnTo>
                  <a:lnTo>
                    <a:pt x="48688" y="170586"/>
                  </a:lnTo>
                  <a:lnTo>
                    <a:pt x="28024" y="210358"/>
                  </a:lnTo>
                  <a:lnTo>
                    <a:pt x="12738" y="252862"/>
                  </a:lnTo>
                  <a:lnTo>
                    <a:pt x="3255" y="297687"/>
                  </a:lnTo>
                  <a:lnTo>
                    <a:pt x="0" y="344424"/>
                  </a:lnTo>
                  <a:lnTo>
                    <a:pt x="3255" y="391160"/>
                  </a:lnTo>
                  <a:lnTo>
                    <a:pt x="12738" y="435985"/>
                  </a:lnTo>
                  <a:lnTo>
                    <a:pt x="28024" y="478489"/>
                  </a:lnTo>
                  <a:lnTo>
                    <a:pt x="48688" y="518261"/>
                  </a:lnTo>
                  <a:lnTo>
                    <a:pt x="74306" y="554891"/>
                  </a:lnTo>
                  <a:lnTo>
                    <a:pt x="104451" y="587968"/>
                  </a:lnTo>
                  <a:lnTo>
                    <a:pt x="138699" y="617083"/>
                  </a:lnTo>
                  <a:lnTo>
                    <a:pt x="176625" y="641824"/>
                  </a:lnTo>
                  <a:lnTo>
                    <a:pt x="217805" y="661781"/>
                  </a:lnTo>
                  <a:lnTo>
                    <a:pt x="261814" y="676544"/>
                  </a:lnTo>
                  <a:lnTo>
                    <a:pt x="308225" y="685703"/>
                  </a:lnTo>
                  <a:lnTo>
                    <a:pt x="356616" y="688848"/>
                  </a:lnTo>
                  <a:lnTo>
                    <a:pt x="405006" y="685703"/>
                  </a:lnTo>
                  <a:lnTo>
                    <a:pt x="451417" y="676544"/>
                  </a:lnTo>
                  <a:lnTo>
                    <a:pt x="495426" y="661781"/>
                  </a:lnTo>
                  <a:lnTo>
                    <a:pt x="536606" y="641824"/>
                  </a:lnTo>
                  <a:lnTo>
                    <a:pt x="574532" y="617083"/>
                  </a:lnTo>
                  <a:lnTo>
                    <a:pt x="608780" y="587968"/>
                  </a:lnTo>
                  <a:lnTo>
                    <a:pt x="638925" y="554891"/>
                  </a:lnTo>
                  <a:lnTo>
                    <a:pt x="664543" y="518261"/>
                  </a:lnTo>
                  <a:lnTo>
                    <a:pt x="685207" y="478489"/>
                  </a:lnTo>
                  <a:lnTo>
                    <a:pt x="700493" y="435985"/>
                  </a:lnTo>
                  <a:lnTo>
                    <a:pt x="709976" y="391160"/>
                  </a:lnTo>
                  <a:lnTo>
                    <a:pt x="713232" y="344424"/>
                  </a:lnTo>
                  <a:lnTo>
                    <a:pt x="709976" y="297687"/>
                  </a:lnTo>
                  <a:lnTo>
                    <a:pt x="700493" y="252862"/>
                  </a:lnTo>
                  <a:lnTo>
                    <a:pt x="685207" y="210358"/>
                  </a:lnTo>
                  <a:lnTo>
                    <a:pt x="664543" y="170586"/>
                  </a:lnTo>
                  <a:lnTo>
                    <a:pt x="638925" y="133956"/>
                  </a:lnTo>
                  <a:lnTo>
                    <a:pt x="608780" y="100879"/>
                  </a:lnTo>
                  <a:lnTo>
                    <a:pt x="574532" y="71764"/>
                  </a:lnTo>
                  <a:lnTo>
                    <a:pt x="536606" y="47023"/>
                  </a:lnTo>
                  <a:lnTo>
                    <a:pt x="495426" y="27066"/>
                  </a:lnTo>
                  <a:lnTo>
                    <a:pt x="451417" y="12303"/>
                  </a:lnTo>
                  <a:lnTo>
                    <a:pt x="405006" y="3144"/>
                  </a:lnTo>
                  <a:lnTo>
                    <a:pt x="356616" y="0"/>
                  </a:lnTo>
                  <a:close/>
                </a:path>
              </a:pathLst>
            </a:custGeom>
            <a:solidFill>
              <a:srgbClr val="E7E6E6"/>
            </a:solidFill>
          </p:spPr>
          <p:txBody>
            <a:bodyPr wrap="square" lIns="0" tIns="0" rIns="0" bIns="0" rtlCol="0"/>
            <a:lstStyle/>
            <a:p>
              <a:endParaRPr sz="1400"/>
            </a:p>
          </p:txBody>
        </p:sp>
        <p:sp>
          <p:nvSpPr>
            <p:cNvPr id="12" name="object 9">
              <a:extLst>
                <a:ext uri="{FF2B5EF4-FFF2-40B4-BE49-F238E27FC236}">
                  <a16:creationId xmlns:a16="http://schemas.microsoft.com/office/drawing/2014/main" id="{58571E00-3984-1CC5-FF00-DB673A67DED5}"/>
                </a:ext>
              </a:extLst>
            </p:cNvPr>
            <p:cNvSpPr/>
            <p:nvPr/>
          </p:nvSpPr>
          <p:spPr>
            <a:xfrm>
              <a:off x="3448626" y="2461202"/>
              <a:ext cx="713740" cy="688975"/>
            </a:xfrm>
            <a:custGeom>
              <a:avLst/>
              <a:gdLst/>
              <a:ahLst/>
              <a:cxnLst/>
              <a:rect l="l" t="t" r="r" b="b"/>
              <a:pathLst>
                <a:path w="713739" h="688975">
                  <a:moveTo>
                    <a:pt x="0" y="344424"/>
                  </a:moveTo>
                  <a:lnTo>
                    <a:pt x="3255" y="297687"/>
                  </a:lnTo>
                  <a:lnTo>
                    <a:pt x="12738" y="252862"/>
                  </a:lnTo>
                  <a:lnTo>
                    <a:pt x="28024" y="210358"/>
                  </a:lnTo>
                  <a:lnTo>
                    <a:pt x="48688" y="170586"/>
                  </a:lnTo>
                  <a:lnTo>
                    <a:pt x="74306" y="133956"/>
                  </a:lnTo>
                  <a:lnTo>
                    <a:pt x="104451" y="100879"/>
                  </a:lnTo>
                  <a:lnTo>
                    <a:pt x="138699" y="71764"/>
                  </a:lnTo>
                  <a:lnTo>
                    <a:pt x="176625" y="47023"/>
                  </a:lnTo>
                  <a:lnTo>
                    <a:pt x="217805" y="27066"/>
                  </a:lnTo>
                  <a:lnTo>
                    <a:pt x="261814" y="12303"/>
                  </a:lnTo>
                  <a:lnTo>
                    <a:pt x="308225" y="3144"/>
                  </a:lnTo>
                  <a:lnTo>
                    <a:pt x="356616" y="0"/>
                  </a:lnTo>
                  <a:lnTo>
                    <a:pt x="405006" y="3144"/>
                  </a:lnTo>
                  <a:lnTo>
                    <a:pt x="451417" y="12303"/>
                  </a:lnTo>
                  <a:lnTo>
                    <a:pt x="495426" y="27066"/>
                  </a:lnTo>
                  <a:lnTo>
                    <a:pt x="536606" y="47023"/>
                  </a:lnTo>
                  <a:lnTo>
                    <a:pt x="574532" y="71764"/>
                  </a:lnTo>
                  <a:lnTo>
                    <a:pt x="608780" y="100879"/>
                  </a:lnTo>
                  <a:lnTo>
                    <a:pt x="638925" y="133956"/>
                  </a:lnTo>
                  <a:lnTo>
                    <a:pt x="664543" y="170586"/>
                  </a:lnTo>
                  <a:lnTo>
                    <a:pt x="685207" y="210358"/>
                  </a:lnTo>
                  <a:lnTo>
                    <a:pt x="700493" y="252862"/>
                  </a:lnTo>
                  <a:lnTo>
                    <a:pt x="709976" y="297687"/>
                  </a:lnTo>
                  <a:lnTo>
                    <a:pt x="713232" y="344424"/>
                  </a:lnTo>
                  <a:lnTo>
                    <a:pt x="709976" y="391160"/>
                  </a:lnTo>
                  <a:lnTo>
                    <a:pt x="700493" y="435985"/>
                  </a:lnTo>
                  <a:lnTo>
                    <a:pt x="685207" y="478489"/>
                  </a:lnTo>
                  <a:lnTo>
                    <a:pt x="664543" y="518261"/>
                  </a:lnTo>
                  <a:lnTo>
                    <a:pt x="638925" y="554891"/>
                  </a:lnTo>
                  <a:lnTo>
                    <a:pt x="608780" y="587968"/>
                  </a:lnTo>
                  <a:lnTo>
                    <a:pt x="574532" y="617083"/>
                  </a:lnTo>
                  <a:lnTo>
                    <a:pt x="536606" y="641824"/>
                  </a:lnTo>
                  <a:lnTo>
                    <a:pt x="495426" y="661781"/>
                  </a:lnTo>
                  <a:lnTo>
                    <a:pt x="451417" y="676544"/>
                  </a:lnTo>
                  <a:lnTo>
                    <a:pt x="405006" y="685703"/>
                  </a:lnTo>
                  <a:lnTo>
                    <a:pt x="356616" y="688848"/>
                  </a:lnTo>
                  <a:lnTo>
                    <a:pt x="308225" y="685703"/>
                  </a:lnTo>
                  <a:lnTo>
                    <a:pt x="261814" y="676544"/>
                  </a:lnTo>
                  <a:lnTo>
                    <a:pt x="217805" y="661781"/>
                  </a:lnTo>
                  <a:lnTo>
                    <a:pt x="176625" y="641824"/>
                  </a:lnTo>
                  <a:lnTo>
                    <a:pt x="138699" y="617083"/>
                  </a:lnTo>
                  <a:lnTo>
                    <a:pt x="104451" y="587968"/>
                  </a:lnTo>
                  <a:lnTo>
                    <a:pt x="74306" y="554891"/>
                  </a:lnTo>
                  <a:lnTo>
                    <a:pt x="48688" y="518261"/>
                  </a:lnTo>
                  <a:lnTo>
                    <a:pt x="28024" y="478489"/>
                  </a:lnTo>
                  <a:lnTo>
                    <a:pt x="12738" y="435985"/>
                  </a:lnTo>
                  <a:lnTo>
                    <a:pt x="3255" y="391160"/>
                  </a:lnTo>
                  <a:lnTo>
                    <a:pt x="0" y="344424"/>
                  </a:lnTo>
                  <a:close/>
                </a:path>
              </a:pathLst>
            </a:custGeom>
            <a:ln w="12699">
              <a:solidFill>
                <a:srgbClr val="2E528F"/>
              </a:solidFill>
            </a:ln>
          </p:spPr>
          <p:txBody>
            <a:bodyPr wrap="square" lIns="0" tIns="0" rIns="0" bIns="0" rtlCol="0"/>
            <a:lstStyle/>
            <a:p>
              <a:endParaRPr sz="1400"/>
            </a:p>
          </p:txBody>
        </p:sp>
        <p:pic>
          <p:nvPicPr>
            <p:cNvPr id="13" name="object 10">
              <a:extLst>
                <a:ext uri="{FF2B5EF4-FFF2-40B4-BE49-F238E27FC236}">
                  <a16:creationId xmlns:a16="http://schemas.microsoft.com/office/drawing/2014/main" id="{0225C014-A71B-75EF-47CF-EFC1112FF9D5}"/>
                </a:ext>
              </a:extLst>
            </p:cNvPr>
            <p:cNvPicPr/>
            <p:nvPr/>
          </p:nvPicPr>
          <p:blipFill>
            <a:blip r:embed="rId3" cstate="print"/>
            <a:stretch>
              <a:fillRect/>
            </a:stretch>
          </p:blipFill>
          <p:spPr>
            <a:xfrm>
              <a:off x="3517207" y="2541975"/>
              <a:ext cx="557783" cy="557783"/>
            </a:xfrm>
            <a:prstGeom prst="rect">
              <a:avLst/>
            </a:prstGeom>
          </p:spPr>
        </p:pic>
      </p:grpSp>
      <p:sp>
        <p:nvSpPr>
          <p:cNvPr id="14" name="object 11">
            <a:extLst>
              <a:ext uri="{FF2B5EF4-FFF2-40B4-BE49-F238E27FC236}">
                <a16:creationId xmlns:a16="http://schemas.microsoft.com/office/drawing/2014/main" id="{9ABC5E28-4362-CB10-1403-FBC9FA524DD4}"/>
              </a:ext>
            </a:extLst>
          </p:cNvPr>
          <p:cNvSpPr txBox="1"/>
          <p:nvPr/>
        </p:nvSpPr>
        <p:spPr>
          <a:xfrm>
            <a:off x="5727562" y="152163"/>
            <a:ext cx="4017255" cy="731354"/>
          </a:xfrm>
          <a:prstGeom prst="rect">
            <a:avLst/>
          </a:prstGeom>
        </p:spPr>
        <p:txBody>
          <a:bodyPr vert="horz" wrap="square" lIns="0" tIns="12700" rIns="0" bIns="0" rtlCol="0">
            <a:spAutoFit/>
          </a:bodyPr>
          <a:lstStyle/>
          <a:p>
            <a:pPr marL="12700">
              <a:lnSpc>
                <a:spcPts val="4100"/>
              </a:lnSpc>
              <a:spcBef>
                <a:spcPts val="100"/>
              </a:spcBef>
            </a:pPr>
            <a:r>
              <a:rPr sz="2800" b="1" spc="-5" dirty="0">
                <a:latin typeface="Calibri" panose="020F0502020204030204"/>
                <a:cs typeface="Calibri" panose="020F0502020204030204"/>
              </a:rPr>
              <a:t>KBGI</a:t>
            </a:r>
            <a:endParaRPr sz="2800" dirty="0">
              <a:latin typeface="Calibri" panose="020F0502020204030204"/>
              <a:cs typeface="Calibri" panose="020F0502020204030204"/>
            </a:endParaRPr>
          </a:p>
          <a:p>
            <a:pPr marL="52705">
              <a:lnSpc>
                <a:spcPts val="1700"/>
              </a:lnSpc>
            </a:pPr>
            <a:r>
              <a:rPr sz="1100" dirty="0" err="1">
                <a:solidFill>
                  <a:srgbClr val="231F20"/>
                </a:solidFill>
                <a:latin typeface="Verdana" panose="020B0604030504040204"/>
                <a:cs typeface="Verdana" panose="020B0604030504040204"/>
              </a:rPr>
              <a:t>Kompetisi</a:t>
            </a:r>
            <a:r>
              <a:rPr sz="1100" spc="-130" dirty="0">
                <a:solidFill>
                  <a:srgbClr val="231F20"/>
                </a:solidFill>
                <a:latin typeface="Verdana" panose="020B0604030504040204"/>
                <a:cs typeface="Verdana" panose="020B0604030504040204"/>
              </a:rPr>
              <a:t> </a:t>
            </a:r>
            <a:r>
              <a:rPr sz="1100" spc="-10" dirty="0" err="1">
                <a:solidFill>
                  <a:srgbClr val="231F20"/>
                </a:solidFill>
                <a:latin typeface="Verdana" panose="020B0604030504040204"/>
                <a:cs typeface="Verdana" panose="020B0604030504040204"/>
              </a:rPr>
              <a:t>Bangunan</a:t>
            </a:r>
            <a:r>
              <a:rPr lang="en-US" sz="1100" dirty="0">
                <a:latin typeface="Verdana" panose="020B0604030504040204"/>
                <a:cs typeface="Verdana" panose="020B0604030504040204"/>
              </a:rPr>
              <a:t> </a:t>
            </a:r>
            <a:r>
              <a:rPr sz="1100" spc="10" dirty="0">
                <a:solidFill>
                  <a:srgbClr val="231F20"/>
                </a:solidFill>
                <a:latin typeface="Verdana" panose="020B0604030504040204"/>
                <a:cs typeface="Verdana" panose="020B0604030504040204"/>
              </a:rPr>
              <a:t>Gedung</a:t>
            </a:r>
            <a:r>
              <a:rPr sz="1100" spc="-105" dirty="0">
                <a:solidFill>
                  <a:srgbClr val="231F20"/>
                </a:solidFill>
                <a:latin typeface="Verdana" panose="020B0604030504040204"/>
                <a:cs typeface="Verdana" panose="020B0604030504040204"/>
              </a:rPr>
              <a:t> </a:t>
            </a:r>
            <a:r>
              <a:rPr sz="1100" spc="-30" dirty="0">
                <a:solidFill>
                  <a:srgbClr val="231F20"/>
                </a:solidFill>
                <a:latin typeface="Verdana" panose="020B0604030504040204"/>
                <a:cs typeface="Verdana" panose="020B0604030504040204"/>
              </a:rPr>
              <a:t>Indonesia</a:t>
            </a:r>
            <a:endParaRPr sz="1100" dirty="0">
              <a:latin typeface="Verdana" panose="020B0604030504040204"/>
              <a:cs typeface="Verdana" panose="020B0604030504040204"/>
            </a:endParaRPr>
          </a:p>
        </p:txBody>
      </p:sp>
      <p:sp>
        <p:nvSpPr>
          <p:cNvPr id="7" name="Rectangle: Rounded Corners 3">
            <a:extLst>
              <a:ext uri="{FF2B5EF4-FFF2-40B4-BE49-F238E27FC236}">
                <a16:creationId xmlns:a16="http://schemas.microsoft.com/office/drawing/2014/main" id="{7606931F-92E3-8470-83A2-3E632A5C8F47}"/>
              </a:ext>
            </a:extLst>
          </p:cNvPr>
          <p:cNvSpPr/>
          <p:nvPr/>
        </p:nvSpPr>
        <p:spPr>
          <a:xfrm>
            <a:off x="573579" y="1564915"/>
            <a:ext cx="5691150" cy="72167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nSpc>
                <a:spcPct val="150000"/>
              </a:lnSpc>
              <a:spcBef>
                <a:spcPts val="600"/>
              </a:spcBef>
              <a:spcAft>
                <a:spcPts val="600"/>
              </a:spcAft>
            </a:pPr>
            <a:r>
              <a:rPr lang="en-US" sz="2800" b="1" dirty="0" err="1">
                <a:effectLst/>
                <a:latin typeface="Times New Roman" panose="02020603050405020304" pitchFamily="18" charset="0"/>
              </a:rPr>
              <a:t>Bidang</a:t>
            </a:r>
            <a:r>
              <a:rPr lang="en-US" sz="2800" b="1" dirty="0">
                <a:effectLst/>
                <a:latin typeface="Times New Roman" panose="02020603050405020304" pitchFamily="18" charset="0"/>
              </a:rPr>
              <a:t> dan </a:t>
            </a:r>
            <a:r>
              <a:rPr lang="en-US" sz="2800" b="1" dirty="0" err="1">
                <a:effectLst/>
                <a:latin typeface="Times New Roman" panose="02020603050405020304" pitchFamily="18" charset="0"/>
              </a:rPr>
              <a:t>Klasifikasi</a:t>
            </a:r>
            <a:r>
              <a:rPr lang="en-US" sz="2800" b="1" dirty="0">
                <a:effectLst/>
                <a:latin typeface="Times New Roman" panose="02020603050405020304" pitchFamily="18" charset="0"/>
              </a:rPr>
              <a:t> </a:t>
            </a:r>
            <a:r>
              <a:rPr lang="en-US" sz="2800" b="1" dirty="0" err="1">
                <a:effectLst/>
                <a:latin typeface="Times New Roman" panose="02020603050405020304" pitchFamily="18" charset="0"/>
              </a:rPr>
              <a:t>Kompetisi</a:t>
            </a:r>
            <a:endParaRPr lang="en-ID" sz="1800" b="1" dirty="0">
              <a:effectLst/>
              <a:latin typeface="Times New Roman" panose="02020603050405020304" pitchFamily="18" charset="0"/>
            </a:endParaRPr>
          </a:p>
        </p:txBody>
      </p:sp>
      <p:sp>
        <p:nvSpPr>
          <p:cNvPr id="11" name="TextBox 10">
            <a:extLst>
              <a:ext uri="{FF2B5EF4-FFF2-40B4-BE49-F238E27FC236}">
                <a16:creationId xmlns:a16="http://schemas.microsoft.com/office/drawing/2014/main" id="{D11DC414-F455-235B-3670-731A679AFD08}"/>
              </a:ext>
            </a:extLst>
          </p:cNvPr>
          <p:cNvSpPr txBox="1"/>
          <p:nvPr/>
        </p:nvSpPr>
        <p:spPr>
          <a:xfrm>
            <a:off x="353786" y="1187859"/>
            <a:ext cx="11383102" cy="4105226"/>
          </a:xfrm>
          <a:prstGeom prst="rect">
            <a:avLst/>
          </a:prstGeom>
          <a:noFill/>
        </p:spPr>
        <p:txBody>
          <a:bodyPr wrap="square">
            <a:spAutoFit/>
          </a:bodyPr>
          <a:lstStyle/>
          <a:p>
            <a:pPr marR="212725" lvl="0" algn="just">
              <a:lnSpc>
                <a:spcPct val="150000"/>
              </a:lnSpc>
              <a:spcAft>
                <a:spcPts val="0"/>
              </a:spcAft>
              <a:buSzPts val="1200"/>
            </a:pPr>
            <a:endParaRPr lang="en-US" sz="1800" dirty="0">
              <a:solidFill>
                <a:srgbClr val="000000"/>
              </a:solidFill>
              <a:effectLst/>
              <a:latin typeface="Times New Roman" panose="02020603050405020304" pitchFamily="18" charset="0"/>
              <a:ea typeface="Times New Roman" panose="02020603050405020304" pitchFamily="18" charset="0"/>
            </a:endParaRPr>
          </a:p>
          <a:p>
            <a:pPr marR="212725" lvl="0" algn="just">
              <a:lnSpc>
                <a:spcPct val="150000"/>
              </a:lnSpc>
              <a:spcAft>
                <a:spcPts val="0"/>
              </a:spcAft>
              <a:buSzPts val="1200"/>
            </a:pPr>
            <a:endParaRPr lang="en-US" sz="2800" dirty="0">
              <a:solidFill>
                <a:srgbClr val="000000"/>
              </a:solidFill>
              <a:effectLst/>
              <a:latin typeface="Times New Roman" panose="02020603050405020304" pitchFamily="18" charset="0"/>
              <a:ea typeface="Times New Roman" panose="02020603050405020304" pitchFamily="18" charset="0"/>
            </a:endParaRPr>
          </a:p>
          <a:p>
            <a:pPr marL="446088" marR="212725" lvl="0" indent="-446088" algn="just">
              <a:lnSpc>
                <a:spcPct val="150000"/>
              </a:lnSpc>
              <a:spcAft>
                <a:spcPts val="0"/>
              </a:spcAft>
              <a:buSzPts val="1200"/>
              <a:tabLst>
                <a:tab pos="446088" algn="l"/>
              </a:tabLst>
            </a:pPr>
            <a:r>
              <a:rPr lang="en-US" sz="2800" dirty="0">
                <a:solidFill>
                  <a:srgbClr val="000000"/>
                </a:solidFill>
                <a:effectLst/>
                <a:latin typeface="Tahoma" panose="020B0604030504040204" pitchFamily="34" charset="0"/>
                <a:ea typeface="Tahoma" panose="020B0604030504040204" pitchFamily="34" charset="0"/>
                <a:cs typeface="Tahoma" panose="020B0604030504040204" pitchFamily="34" charset="0"/>
              </a:rPr>
              <a:t>1.	</a:t>
            </a:r>
            <a:r>
              <a:rPr lang="id-ID" sz="2800" dirty="0">
                <a:solidFill>
                  <a:srgbClr val="000000"/>
                </a:solidFill>
                <a:effectLst/>
                <a:latin typeface="Tahoma" panose="020B0604030504040204" pitchFamily="34" charset="0"/>
                <a:ea typeface="Tahoma" panose="020B0604030504040204" pitchFamily="34" charset="0"/>
                <a:cs typeface="Tahoma" panose="020B0604030504040204" pitchFamily="34" charset="0"/>
              </a:rPr>
              <a:t>Klasifikasi model bangunan gedung 10 (sepuluh) lantai dengan struktur baja</a:t>
            </a:r>
            <a:r>
              <a:rPr lang="en-US" sz="2800"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p>
            <a:pPr marL="446088" marR="212725" lvl="0" indent="-446088" algn="just">
              <a:lnSpc>
                <a:spcPct val="150000"/>
              </a:lnSpc>
              <a:spcAft>
                <a:spcPts val="0"/>
              </a:spcAft>
              <a:buSzPts val="1200"/>
              <a:tabLst>
                <a:tab pos="446088" algn="l"/>
              </a:tabLst>
            </a:pPr>
            <a:r>
              <a:rPr lang="en-US" sz="2800" dirty="0">
                <a:solidFill>
                  <a:srgbClr val="000000"/>
                </a:solidFill>
                <a:latin typeface="Tahoma" panose="020B0604030504040204" pitchFamily="34" charset="0"/>
                <a:ea typeface="Tahoma" panose="020B0604030504040204" pitchFamily="34" charset="0"/>
                <a:cs typeface="Tahoma" panose="020B0604030504040204" pitchFamily="34" charset="0"/>
              </a:rPr>
              <a:t>2.	</a:t>
            </a:r>
            <a:r>
              <a:rPr lang="id-ID" sz="2800" dirty="0">
                <a:solidFill>
                  <a:srgbClr val="000000"/>
                </a:solidFill>
                <a:effectLst/>
                <a:latin typeface="Tahoma" panose="020B0604030504040204" pitchFamily="34" charset="0"/>
                <a:ea typeface="Tahoma" panose="020B0604030504040204" pitchFamily="34" charset="0"/>
                <a:cs typeface="Tahoma" panose="020B0604030504040204" pitchFamily="34" charset="0"/>
              </a:rPr>
              <a:t>Klasifikasi model bangunan gedung 10 (sepuluh) lantai dengan struktur beton pracetak</a:t>
            </a:r>
            <a:endParaRPr lang="en-ID" sz="2800" dirty="0">
              <a:effectLst/>
              <a:latin typeface="Times New Roman" panose="02020603050405020304" pitchFamily="18" charset="0"/>
              <a:ea typeface="Times New Roman" panose="02020603050405020304" pitchFamily="18" charset="0"/>
            </a:endParaRPr>
          </a:p>
          <a:p>
            <a:pPr marL="342900" marR="212725" lvl="0" indent="-342900" algn="just">
              <a:lnSpc>
                <a:spcPct val="150000"/>
              </a:lnSpc>
              <a:spcAft>
                <a:spcPts val="0"/>
              </a:spcAft>
              <a:buSzPts val="1200"/>
              <a:buFont typeface="+mj-lt"/>
              <a:buAutoNum type="alphaLcPeriod"/>
            </a:pPr>
            <a:endParaRPr lang="en-ID" sz="1800" dirty="0">
              <a:effectLst/>
              <a:latin typeface="Times New Roman" panose="02020603050405020304" pitchFamily="18" charset="0"/>
              <a:ea typeface="Times New Roman" panose="02020603050405020304" pitchFamily="18" charset="0"/>
            </a:endParaRPr>
          </a:p>
        </p:txBody>
      </p:sp>
      <p:pic>
        <p:nvPicPr>
          <p:cNvPr id="2" name="Picture 1">
            <a:extLst>
              <a:ext uri="{FF2B5EF4-FFF2-40B4-BE49-F238E27FC236}">
                <a16:creationId xmlns:a16="http://schemas.microsoft.com/office/drawing/2014/main" id="{43313892-EE60-D783-3A5D-D09DE087608C}"/>
              </a:ext>
            </a:extLst>
          </p:cNvPr>
          <p:cNvPicPr>
            <a:picLocks noChangeAspect="1"/>
          </p:cNvPicPr>
          <p:nvPr/>
        </p:nvPicPr>
        <p:blipFill>
          <a:blip r:embed="rId4"/>
          <a:stretch>
            <a:fillRect/>
          </a:stretch>
        </p:blipFill>
        <p:spPr>
          <a:xfrm>
            <a:off x="10052465" y="4971943"/>
            <a:ext cx="2135307" cy="1381371"/>
          </a:xfrm>
          <a:prstGeom prst="rect">
            <a:avLst/>
          </a:prstGeom>
        </p:spPr>
      </p:pic>
      <p:grpSp>
        <p:nvGrpSpPr>
          <p:cNvPr id="5" name="Group 4">
            <a:extLst>
              <a:ext uri="{FF2B5EF4-FFF2-40B4-BE49-F238E27FC236}">
                <a16:creationId xmlns:a16="http://schemas.microsoft.com/office/drawing/2014/main" id="{89F883FD-C4C2-E91B-21B3-3FC7690BBD14}"/>
              </a:ext>
            </a:extLst>
          </p:cNvPr>
          <p:cNvGrpSpPr/>
          <p:nvPr/>
        </p:nvGrpSpPr>
        <p:grpSpPr>
          <a:xfrm>
            <a:off x="70885" y="0"/>
            <a:ext cx="4022143" cy="999142"/>
            <a:chOff x="70885" y="0"/>
            <a:chExt cx="4022143" cy="999142"/>
          </a:xfrm>
        </p:grpSpPr>
        <p:pic>
          <p:nvPicPr>
            <p:cNvPr id="6" name="Picture 5">
              <a:extLst>
                <a:ext uri="{FF2B5EF4-FFF2-40B4-BE49-F238E27FC236}">
                  <a16:creationId xmlns:a16="http://schemas.microsoft.com/office/drawing/2014/main" id="{ACC76236-040E-0520-EA64-B4487BE3CF2A}"/>
                </a:ext>
              </a:extLst>
            </p:cNvPr>
            <p:cNvPicPr>
              <a:picLocks noChangeAspect="1"/>
            </p:cNvPicPr>
            <p:nvPr/>
          </p:nvPicPr>
          <p:blipFill>
            <a:blip r:embed="rId5"/>
            <a:stretch>
              <a:fillRect/>
            </a:stretch>
          </p:blipFill>
          <p:spPr>
            <a:xfrm>
              <a:off x="70885" y="0"/>
              <a:ext cx="4022143" cy="999142"/>
            </a:xfrm>
            <a:prstGeom prst="rect">
              <a:avLst/>
            </a:prstGeom>
          </p:spPr>
        </p:pic>
        <p:pic>
          <p:nvPicPr>
            <p:cNvPr id="8" name="Picture 7">
              <a:extLst>
                <a:ext uri="{FF2B5EF4-FFF2-40B4-BE49-F238E27FC236}">
                  <a16:creationId xmlns:a16="http://schemas.microsoft.com/office/drawing/2014/main" id="{D15DC56A-44CC-D4D3-ADF0-FA8DB931EEE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12115" y="271733"/>
              <a:ext cx="585515" cy="585515"/>
            </a:xfrm>
            <a:prstGeom prst="rect">
              <a:avLst/>
            </a:prstGeom>
            <a:noFill/>
            <a:ln>
              <a:noFill/>
            </a:ln>
          </p:spPr>
        </p:pic>
      </p:grpSp>
    </p:spTree>
    <p:extLst>
      <p:ext uri="{BB962C8B-B14F-4D97-AF65-F5344CB8AC3E}">
        <p14:creationId xmlns:p14="http://schemas.microsoft.com/office/powerpoint/2010/main" val="85877395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E4943-DB4D-CF63-72E4-E398A16BF37F}"/>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044C770A-880A-8351-A141-C707E02590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608" y="-62405"/>
            <a:ext cx="12445380" cy="7002904"/>
          </a:xfrm>
          <a:prstGeom prst="rect">
            <a:avLst/>
          </a:prstGeom>
        </p:spPr>
      </p:pic>
      <p:sp>
        <p:nvSpPr>
          <p:cNvPr id="3" name="TextBox 2">
            <a:extLst>
              <a:ext uri="{FF2B5EF4-FFF2-40B4-BE49-F238E27FC236}">
                <a16:creationId xmlns:a16="http://schemas.microsoft.com/office/drawing/2014/main" id="{222CDBD1-5CB4-0B51-A374-4EE62BB81833}"/>
              </a:ext>
            </a:extLst>
          </p:cNvPr>
          <p:cNvSpPr txBox="1"/>
          <p:nvPr/>
        </p:nvSpPr>
        <p:spPr>
          <a:xfrm>
            <a:off x="3844658" y="1079940"/>
            <a:ext cx="4000429" cy="584775"/>
          </a:xfrm>
          <a:prstGeom prst="rect">
            <a:avLst/>
          </a:prstGeom>
          <a:noFill/>
        </p:spPr>
        <p:txBody>
          <a:bodyPr wrap="square">
            <a:spAutoFit/>
          </a:bodyPr>
          <a:lstStyle/>
          <a:p>
            <a:pPr algn="ctr"/>
            <a:r>
              <a:rPr lang="en-US" altLang="ja-JP" sz="3200" b="1" dirty="0">
                <a:solidFill>
                  <a:schemeClr val="accent1"/>
                </a:solidFill>
              </a:rPr>
              <a:t>TAHAPAN</a:t>
            </a:r>
            <a:r>
              <a:rPr lang="en-US" altLang="ja-JP" sz="3200" b="1" dirty="0"/>
              <a:t> KOM</a:t>
            </a:r>
            <a:r>
              <a:rPr lang="en-US" altLang="ja-JP" sz="3200" b="1" dirty="0">
                <a:solidFill>
                  <a:schemeClr val="accent2"/>
                </a:solidFill>
              </a:rPr>
              <a:t>PETISI</a:t>
            </a:r>
          </a:p>
        </p:txBody>
      </p:sp>
      <p:graphicFrame>
        <p:nvGraphicFramePr>
          <p:cNvPr id="12" name="Diagram 11">
            <a:extLst>
              <a:ext uri="{FF2B5EF4-FFF2-40B4-BE49-F238E27FC236}">
                <a16:creationId xmlns:a16="http://schemas.microsoft.com/office/drawing/2014/main" id="{063AE1CD-893C-6180-16EB-54BE8504D87F}"/>
              </a:ext>
            </a:extLst>
          </p:cNvPr>
          <p:cNvGraphicFramePr/>
          <p:nvPr/>
        </p:nvGraphicFramePr>
        <p:xfrm>
          <a:off x="469391" y="2026747"/>
          <a:ext cx="11530588" cy="3058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Rounded Corners 12">
            <a:extLst>
              <a:ext uri="{FF2B5EF4-FFF2-40B4-BE49-F238E27FC236}">
                <a16:creationId xmlns:a16="http://schemas.microsoft.com/office/drawing/2014/main" id="{48DF3FD1-4C37-6F5C-BEB6-CD31C4D7D45F}"/>
              </a:ext>
            </a:extLst>
          </p:cNvPr>
          <p:cNvSpPr/>
          <p:nvPr/>
        </p:nvSpPr>
        <p:spPr>
          <a:xfrm>
            <a:off x="237962" y="1850599"/>
            <a:ext cx="4040923" cy="3782776"/>
          </a:xfrm>
          <a:prstGeom prst="roundRect">
            <a:avLst/>
          </a:prstGeom>
          <a:noFill/>
          <a:ln w="28575">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Rectangle: Rounded Corners 14">
            <a:extLst>
              <a:ext uri="{FF2B5EF4-FFF2-40B4-BE49-F238E27FC236}">
                <a16:creationId xmlns:a16="http://schemas.microsoft.com/office/drawing/2014/main" id="{B0EEA885-7C4F-E8BF-4FCF-E51BF9CDFCCD}"/>
              </a:ext>
            </a:extLst>
          </p:cNvPr>
          <p:cNvSpPr/>
          <p:nvPr/>
        </p:nvSpPr>
        <p:spPr>
          <a:xfrm>
            <a:off x="4339845" y="1852361"/>
            <a:ext cx="7769638" cy="3781013"/>
          </a:xfrm>
          <a:prstGeom prst="roundRect">
            <a:avLst/>
          </a:prstGeom>
          <a:noFill/>
          <a:ln w="28575">
            <a:solidFill>
              <a:srgbClr val="00B05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2" name="object 7">
            <a:extLst>
              <a:ext uri="{FF2B5EF4-FFF2-40B4-BE49-F238E27FC236}">
                <a16:creationId xmlns:a16="http://schemas.microsoft.com/office/drawing/2014/main" id="{AA1442A3-2127-16E8-3F08-C047C1420D51}"/>
              </a:ext>
            </a:extLst>
          </p:cNvPr>
          <p:cNvGrpSpPr/>
          <p:nvPr/>
        </p:nvGrpSpPr>
        <p:grpSpPr>
          <a:xfrm>
            <a:off x="4550118" y="73686"/>
            <a:ext cx="1003271" cy="971433"/>
            <a:chOff x="3442276" y="2454852"/>
            <a:chExt cx="726440" cy="701675"/>
          </a:xfrm>
        </p:grpSpPr>
        <p:sp>
          <p:nvSpPr>
            <p:cNvPr id="6" name="object 8">
              <a:extLst>
                <a:ext uri="{FF2B5EF4-FFF2-40B4-BE49-F238E27FC236}">
                  <a16:creationId xmlns:a16="http://schemas.microsoft.com/office/drawing/2014/main" id="{E60E79F3-1BF5-58D8-5EC9-B7DDF40C7D9B}"/>
                </a:ext>
              </a:extLst>
            </p:cNvPr>
            <p:cNvSpPr/>
            <p:nvPr/>
          </p:nvSpPr>
          <p:spPr>
            <a:xfrm>
              <a:off x="3448626" y="2461202"/>
              <a:ext cx="713740" cy="688975"/>
            </a:xfrm>
            <a:custGeom>
              <a:avLst/>
              <a:gdLst/>
              <a:ahLst/>
              <a:cxnLst/>
              <a:rect l="l" t="t" r="r" b="b"/>
              <a:pathLst>
                <a:path w="713739" h="688975">
                  <a:moveTo>
                    <a:pt x="356616" y="0"/>
                  </a:moveTo>
                  <a:lnTo>
                    <a:pt x="308225" y="3144"/>
                  </a:lnTo>
                  <a:lnTo>
                    <a:pt x="261814" y="12303"/>
                  </a:lnTo>
                  <a:lnTo>
                    <a:pt x="217805" y="27066"/>
                  </a:lnTo>
                  <a:lnTo>
                    <a:pt x="176625" y="47023"/>
                  </a:lnTo>
                  <a:lnTo>
                    <a:pt x="138699" y="71764"/>
                  </a:lnTo>
                  <a:lnTo>
                    <a:pt x="104451" y="100879"/>
                  </a:lnTo>
                  <a:lnTo>
                    <a:pt x="74306" y="133956"/>
                  </a:lnTo>
                  <a:lnTo>
                    <a:pt x="48688" y="170586"/>
                  </a:lnTo>
                  <a:lnTo>
                    <a:pt x="28024" y="210358"/>
                  </a:lnTo>
                  <a:lnTo>
                    <a:pt x="12738" y="252862"/>
                  </a:lnTo>
                  <a:lnTo>
                    <a:pt x="3255" y="297687"/>
                  </a:lnTo>
                  <a:lnTo>
                    <a:pt x="0" y="344424"/>
                  </a:lnTo>
                  <a:lnTo>
                    <a:pt x="3255" y="391160"/>
                  </a:lnTo>
                  <a:lnTo>
                    <a:pt x="12738" y="435985"/>
                  </a:lnTo>
                  <a:lnTo>
                    <a:pt x="28024" y="478489"/>
                  </a:lnTo>
                  <a:lnTo>
                    <a:pt x="48688" y="518261"/>
                  </a:lnTo>
                  <a:lnTo>
                    <a:pt x="74306" y="554891"/>
                  </a:lnTo>
                  <a:lnTo>
                    <a:pt x="104451" y="587968"/>
                  </a:lnTo>
                  <a:lnTo>
                    <a:pt x="138699" y="617083"/>
                  </a:lnTo>
                  <a:lnTo>
                    <a:pt x="176625" y="641824"/>
                  </a:lnTo>
                  <a:lnTo>
                    <a:pt x="217805" y="661781"/>
                  </a:lnTo>
                  <a:lnTo>
                    <a:pt x="261814" y="676544"/>
                  </a:lnTo>
                  <a:lnTo>
                    <a:pt x="308225" y="685703"/>
                  </a:lnTo>
                  <a:lnTo>
                    <a:pt x="356616" y="688848"/>
                  </a:lnTo>
                  <a:lnTo>
                    <a:pt x="405006" y="685703"/>
                  </a:lnTo>
                  <a:lnTo>
                    <a:pt x="451417" y="676544"/>
                  </a:lnTo>
                  <a:lnTo>
                    <a:pt x="495426" y="661781"/>
                  </a:lnTo>
                  <a:lnTo>
                    <a:pt x="536606" y="641824"/>
                  </a:lnTo>
                  <a:lnTo>
                    <a:pt x="574532" y="617083"/>
                  </a:lnTo>
                  <a:lnTo>
                    <a:pt x="608780" y="587968"/>
                  </a:lnTo>
                  <a:lnTo>
                    <a:pt x="638925" y="554891"/>
                  </a:lnTo>
                  <a:lnTo>
                    <a:pt x="664543" y="518261"/>
                  </a:lnTo>
                  <a:lnTo>
                    <a:pt x="685207" y="478489"/>
                  </a:lnTo>
                  <a:lnTo>
                    <a:pt x="700493" y="435985"/>
                  </a:lnTo>
                  <a:lnTo>
                    <a:pt x="709976" y="391160"/>
                  </a:lnTo>
                  <a:lnTo>
                    <a:pt x="713232" y="344424"/>
                  </a:lnTo>
                  <a:lnTo>
                    <a:pt x="709976" y="297687"/>
                  </a:lnTo>
                  <a:lnTo>
                    <a:pt x="700493" y="252862"/>
                  </a:lnTo>
                  <a:lnTo>
                    <a:pt x="685207" y="210358"/>
                  </a:lnTo>
                  <a:lnTo>
                    <a:pt x="664543" y="170586"/>
                  </a:lnTo>
                  <a:lnTo>
                    <a:pt x="638925" y="133956"/>
                  </a:lnTo>
                  <a:lnTo>
                    <a:pt x="608780" y="100879"/>
                  </a:lnTo>
                  <a:lnTo>
                    <a:pt x="574532" y="71764"/>
                  </a:lnTo>
                  <a:lnTo>
                    <a:pt x="536606" y="47023"/>
                  </a:lnTo>
                  <a:lnTo>
                    <a:pt x="495426" y="27066"/>
                  </a:lnTo>
                  <a:lnTo>
                    <a:pt x="451417" y="12303"/>
                  </a:lnTo>
                  <a:lnTo>
                    <a:pt x="405006" y="3144"/>
                  </a:lnTo>
                  <a:lnTo>
                    <a:pt x="356616" y="0"/>
                  </a:lnTo>
                  <a:close/>
                </a:path>
              </a:pathLst>
            </a:custGeom>
            <a:solidFill>
              <a:srgbClr val="E7E6E6"/>
            </a:solidFill>
          </p:spPr>
          <p:txBody>
            <a:bodyPr wrap="square" lIns="0" tIns="0" rIns="0" bIns="0" rtlCol="0"/>
            <a:lstStyle/>
            <a:p>
              <a:endParaRPr sz="1400"/>
            </a:p>
          </p:txBody>
        </p:sp>
        <p:sp>
          <p:nvSpPr>
            <p:cNvPr id="7" name="object 9">
              <a:extLst>
                <a:ext uri="{FF2B5EF4-FFF2-40B4-BE49-F238E27FC236}">
                  <a16:creationId xmlns:a16="http://schemas.microsoft.com/office/drawing/2014/main" id="{ACCB82DE-223B-EDB6-98DF-9CF82F41E087}"/>
                </a:ext>
              </a:extLst>
            </p:cNvPr>
            <p:cNvSpPr/>
            <p:nvPr/>
          </p:nvSpPr>
          <p:spPr>
            <a:xfrm>
              <a:off x="3448626" y="2461202"/>
              <a:ext cx="713740" cy="688975"/>
            </a:xfrm>
            <a:custGeom>
              <a:avLst/>
              <a:gdLst/>
              <a:ahLst/>
              <a:cxnLst/>
              <a:rect l="l" t="t" r="r" b="b"/>
              <a:pathLst>
                <a:path w="713739" h="688975">
                  <a:moveTo>
                    <a:pt x="0" y="344424"/>
                  </a:moveTo>
                  <a:lnTo>
                    <a:pt x="3255" y="297687"/>
                  </a:lnTo>
                  <a:lnTo>
                    <a:pt x="12738" y="252862"/>
                  </a:lnTo>
                  <a:lnTo>
                    <a:pt x="28024" y="210358"/>
                  </a:lnTo>
                  <a:lnTo>
                    <a:pt x="48688" y="170586"/>
                  </a:lnTo>
                  <a:lnTo>
                    <a:pt x="74306" y="133956"/>
                  </a:lnTo>
                  <a:lnTo>
                    <a:pt x="104451" y="100879"/>
                  </a:lnTo>
                  <a:lnTo>
                    <a:pt x="138699" y="71764"/>
                  </a:lnTo>
                  <a:lnTo>
                    <a:pt x="176625" y="47023"/>
                  </a:lnTo>
                  <a:lnTo>
                    <a:pt x="217805" y="27066"/>
                  </a:lnTo>
                  <a:lnTo>
                    <a:pt x="261814" y="12303"/>
                  </a:lnTo>
                  <a:lnTo>
                    <a:pt x="308225" y="3144"/>
                  </a:lnTo>
                  <a:lnTo>
                    <a:pt x="356616" y="0"/>
                  </a:lnTo>
                  <a:lnTo>
                    <a:pt x="405006" y="3144"/>
                  </a:lnTo>
                  <a:lnTo>
                    <a:pt x="451417" y="12303"/>
                  </a:lnTo>
                  <a:lnTo>
                    <a:pt x="495426" y="27066"/>
                  </a:lnTo>
                  <a:lnTo>
                    <a:pt x="536606" y="47023"/>
                  </a:lnTo>
                  <a:lnTo>
                    <a:pt x="574532" y="71764"/>
                  </a:lnTo>
                  <a:lnTo>
                    <a:pt x="608780" y="100879"/>
                  </a:lnTo>
                  <a:lnTo>
                    <a:pt x="638925" y="133956"/>
                  </a:lnTo>
                  <a:lnTo>
                    <a:pt x="664543" y="170586"/>
                  </a:lnTo>
                  <a:lnTo>
                    <a:pt x="685207" y="210358"/>
                  </a:lnTo>
                  <a:lnTo>
                    <a:pt x="700493" y="252862"/>
                  </a:lnTo>
                  <a:lnTo>
                    <a:pt x="709976" y="297687"/>
                  </a:lnTo>
                  <a:lnTo>
                    <a:pt x="713232" y="344424"/>
                  </a:lnTo>
                  <a:lnTo>
                    <a:pt x="709976" y="391160"/>
                  </a:lnTo>
                  <a:lnTo>
                    <a:pt x="700493" y="435985"/>
                  </a:lnTo>
                  <a:lnTo>
                    <a:pt x="685207" y="478489"/>
                  </a:lnTo>
                  <a:lnTo>
                    <a:pt x="664543" y="518261"/>
                  </a:lnTo>
                  <a:lnTo>
                    <a:pt x="638925" y="554891"/>
                  </a:lnTo>
                  <a:lnTo>
                    <a:pt x="608780" y="587968"/>
                  </a:lnTo>
                  <a:lnTo>
                    <a:pt x="574532" y="617083"/>
                  </a:lnTo>
                  <a:lnTo>
                    <a:pt x="536606" y="641824"/>
                  </a:lnTo>
                  <a:lnTo>
                    <a:pt x="495426" y="661781"/>
                  </a:lnTo>
                  <a:lnTo>
                    <a:pt x="451417" y="676544"/>
                  </a:lnTo>
                  <a:lnTo>
                    <a:pt x="405006" y="685703"/>
                  </a:lnTo>
                  <a:lnTo>
                    <a:pt x="356616" y="688848"/>
                  </a:lnTo>
                  <a:lnTo>
                    <a:pt x="308225" y="685703"/>
                  </a:lnTo>
                  <a:lnTo>
                    <a:pt x="261814" y="676544"/>
                  </a:lnTo>
                  <a:lnTo>
                    <a:pt x="217805" y="661781"/>
                  </a:lnTo>
                  <a:lnTo>
                    <a:pt x="176625" y="641824"/>
                  </a:lnTo>
                  <a:lnTo>
                    <a:pt x="138699" y="617083"/>
                  </a:lnTo>
                  <a:lnTo>
                    <a:pt x="104451" y="587968"/>
                  </a:lnTo>
                  <a:lnTo>
                    <a:pt x="74306" y="554891"/>
                  </a:lnTo>
                  <a:lnTo>
                    <a:pt x="48688" y="518261"/>
                  </a:lnTo>
                  <a:lnTo>
                    <a:pt x="28024" y="478489"/>
                  </a:lnTo>
                  <a:lnTo>
                    <a:pt x="12738" y="435985"/>
                  </a:lnTo>
                  <a:lnTo>
                    <a:pt x="3255" y="391160"/>
                  </a:lnTo>
                  <a:lnTo>
                    <a:pt x="0" y="344424"/>
                  </a:lnTo>
                  <a:close/>
                </a:path>
              </a:pathLst>
            </a:custGeom>
            <a:ln w="12699">
              <a:solidFill>
                <a:srgbClr val="2E528F"/>
              </a:solidFill>
            </a:ln>
          </p:spPr>
          <p:txBody>
            <a:bodyPr wrap="square" lIns="0" tIns="0" rIns="0" bIns="0" rtlCol="0"/>
            <a:lstStyle/>
            <a:p>
              <a:endParaRPr sz="1400"/>
            </a:p>
          </p:txBody>
        </p:sp>
        <p:pic>
          <p:nvPicPr>
            <p:cNvPr id="9" name="object 10">
              <a:extLst>
                <a:ext uri="{FF2B5EF4-FFF2-40B4-BE49-F238E27FC236}">
                  <a16:creationId xmlns:a16="http://schemas.microsoft.com/office/drawing/2014/main" id="{8AA932F9-1CF4-9D7F-DD8E-237FCDBF9C5E}"/>
                </a:ext>
              </a:extLst>
            </p:cNvPr>
            <p:cNvPicPr/>
            <p:nvPr/>
          </p:nvPicPr>
          <p:blipFill>
            <a:blip r:embed="rId8" cstate="print"/>
            <a:stretch>
              <a:fillRect/>
            </a:stretch>
          </p:blipFill>
          <p:spPr>
            <a:xfrm>
              <a:off x="3517207" y="2541975"/>
              <a:ext cx="557783" cy="557783"/>
            </a:xfrm>
            <a:prstGeom prst="rect">
              <a:avLst/>
            </a:prstGeom>
          </p:spPr>
        </p:pic>
      </p:grpSp>
      <p:sp>
        <p:nvSpPr>
          <p:cNvPr id="11" name="object 11">
            <a:extLst>
              <a:ext uri="{FF2B5EF4-FFF2-40B4-BE49-F238E27FC236}">
                <a16:creationId xmlns:a16="http://schemas.microsoft.com/office/drawing/2014/main" id="{51A855DA-54D8-DA4C-98E0-33E1CB4193D7}"/>
              </a:ext>
            </a:extLst>
          </p:cNvPr>
          <p:cNvSpPr txBox="1"/>
          <p:nvPr/>
        </p:nvSpPr>
        <p:spPr>
          <a:xfrm>
            <a:off x="5553389" y="152163"/>
            <a:ext cx="4017255" cy="731354"/>
          </a:xfrm>
          <a:prstGeom prst="rect">
            <a:avLst/>
          </a:prstGeom>
        </p:spPr>
        <p:txBody>
          <a:bodyPr vert="horz" wrap="square" lIns="0" tIns="12700" rIns="0" bIns="0" rtlCol="0">
            <a:spAutoFit/>
          </a:bodyPr>
          <a:lstStyle/>
          <a:p>
            <a:pPr marL="12700">
              <a:lnSpc>
                <a:spcPts val="4100"/>
              </a:lnSpc>
              <a:spcBef>
                <a:spcPts val="100"/>
              </a:spcBef>
            </a:pPr>
            <a:r>
              <a:rPr sz="2800" b="1" spc="-5" dirty="0">
                <a:latin typeface="Calibri" panose="020F0502020204030204"/>
                <a:cs typeface="Calibri" panose="020F0502020204030204"/>
              </a:rPr>
              <a:t>KBGI</a:t>
            </a:r>
            <a:endParaRPr sz="2800" dirty="0">
              <a:latin typeface="Calibri" panose="020F0502020204030204"/>
              <a:cs typeface="Calibri" panose="020F0502020204030204"/>
            </a:endParaRPr>
          </a:p>
          <a:p>
            <a:pPr marL="52705">
              <a:lnSpc>
                <a:spcPts val="1700"/>
              </a:lnSpc>
            </a:pPr>
            <a:r>
              <a:rPr sz="1100" dirty="0" err="1">
                <a:solidFill>
                  <a:srgbClr val="231F20"/>
                </a:solidFill>
                <a:latin typeface="Verdana" panose="020B0604030504040204"/>
                <a:cs typeface="Verdana" panose="020B0604030504040204"/>
              </a:rPr>
              <a:t>Kompetisi</a:t>
            </a:r>
            <a:r>
              <a:rPr sz="1100" spc="-130" dirty="0">
                <a:solidFill>
                  <a:srgbClr val="231F20"/>
                </a:solidFill>
                <a:latin typeface="Verdana" panose="020B0604030504040204"/>
                <a:cs typeface="Verdana" panose="020B0604030504040204"/>
              </a:rPr>
              <a:t> </a:t>
            </a:r>
            <a:r>
              <a:rPr sz="1100" spc="-10" dirty="0" err="1">
                <a:solidFill>
                  <a:srgbClr val="231F20"/>
                </a:solidFill>
                <a:latin typeface="Verdana" panose="020B0604030504040204"/>
                <a:cs typeface="Verdana" panose="020B0604030504040204"/>
              </a:rPr>
              <a:t>Bangunan</a:t>
            </a:r>
            <a:r>
              <a:rPr lang="en-US" sz="1100" dirty="0">
                <a:latin typeface="Verdana" panose="020B0604030504040204"/>
                <a:cs typeface="Verdana" panose="020B0604030504040204"/>
              </a:rPr>
              <a:t> </a:t>
            </a:r>
            <a:r>
              <a:rPr sz="1100" spc="10" dirty="0">
                <a:solidFill>
                  <a:srgbClr val="231F20"/>
                </a:solidFill>
                <a:latin typeface="Verdana" panose="020B0604030504040204"/>
                <a:cs typeface="Verdana" panose="020B0604030504040204"/>
              </a:rPr>
              <a:t>Gedung</a:t>
            </a:r>
            <a:r>
              <a:rPr sz="1100" spc="-105" dirty="0">
                <a:solidFill>
                  <a:srgbClr val="231F20"/>
                </a:solidFill>
                <a:latin typeface="Verdana" panose="020B0604030504040204"/>
                <a:cs typeface="Verdana" panose="020B0604030504040204"/>
              </a:rPr>
              <a:t> </a:t>
            </a:r>
            <a:r>
              <a:rPr sz="1100" spc="-30" dirty="0">
                <a:solidFill>
                  <a:srgbClr val="231F20"/>
                </a:solidFill>
                <a:latin typeface="Verdana" panose="020B0604030504040204"/>
                <a:cs typeface="Verdana" panose="020B0604030504040204"/>
              </a:rPr>
              <a:t>Indonesia</a:t>
            </a:r>
            <a:endParaRPr sz="1100" dirty="0">
              <a:latin typeface="Verdana" panose="020B0604030504040204"/>
              <a:cs typeface="Verdana" panose="020B0604030504040204"/>
            </a:endParaRPr>
          </a:p>
        </p:txBody>
      </p:sp>
      <p:grpSp>
        <p:nvGrpSpPr>
          <p:cNvPr id="5" name="Group 4">
            <a:extLst>
              <a:ext uri="{FF2B5EF4-FFF2-40B4-BE49-F238E27FC236}">
                <a16:creationId xmlns:a16="http://schemas.microsoft.com/office/drawing/2014/main" id="{238B1AA7-1EF9-8ED9-784C-8062F63DE312}"/>
              </a:ext>
            </a:extLst>
          </p:cNvPr>
          <p:cNvGrpSpPr/>
          <p:nvPr/>
        </p:nvGrpSpPr>
        <p:grpSpPr>
          <a:xfrm>
            <a:off x="70885" y="0"/>
            <a:ext cx="4022143" cy="999142"/>
            <a:chOff x="70885" y="0"/>
            <a:chExt cx="4022143" cy="999142"/>
          </a:xfrm>
        </p:grpSpPr>
        <p:pic>
          <p:nvPicPr>
            <p:cNvPr id="8" name="Picture 7">
              <a:extLst>
                <a:ext uri="{FF2B5EF4-FFF2-40B4-BE49-F238E27FC236}">
                  <a16:creationId xmlns:a16="http://schemas.microsoft.com/office/drawing/2014/main" id="{2FF40E07-F886-9369-E099-4822BE9A6810}"/>
                </a:ext>
              </a:extLst>
            </p:cNvPr>
            <p:cNvPicPr>
              <a:picLocks noChangeAspect="1"/>
            </p:cNvPicPr>
            <p:nvPr/>
          </p:nvPicPr>
          <p:blipFill>
            <a:blip r:embed="rId9"/>
            <a:stretch>
              <a:fillRect/>
            </a:stretch>
          </p:blipFill>
          <p:spPr>
            <a:xfrm>
              <a:off x="70885" y="0"/>
              <a:ext cx="4022143" cy="999142"/>
            </a:xfrm>
            <a:prstGeom prst="rect">
              <a:avLst/>
            </a:prstGeom>
          </p:spPr>
        </p:pic>
        <p:pic>
          <p:nvPicPr>
            <p:cNvPr id="14" name="Picture 13">
              <a:extLst>
                <a:ext uri="{FF2B5EF4-FFF2-40B4-BE49-F238E27FC236}">
                  <a16:creationId xmlns:a16="http://schemas.microsoft.com/office/drawing/2014/main" id="{CE3E6428-4C35-2838-3E5A-3B7BEF66562D}"/>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12115" y="271733"/>
              <a:ext cx="585515" cy="585515"/>
            </a:xfrm>
            <a:prstGeom prst="rect">
              <a:avLst/>
            </a:prstGeom>
            <a:noFill/>
            <a:ln>
              <a:noFill/>
            </a:ln>
          </p:spPr>
        </p:pic>
      </p:grpSp>
    </p:spTree>
    <p:extLst>
      <p:ext uri="{BB962C8B-B14F-4D97-AF65-F5344CB8AC3E}">
        <p14:creationId xmlns:p14="http://schemas.microsoft.com/office/powerpoint/2010/main" val="719275357"/>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7E0D298-6D88-60ED-1E86-D7217B00FE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608" y="-62405"/>
            <a:ext cx="12445380" cy="7002904"/>
          </a:xfrm>
          <a:prstGeom prst="rect">
            <a:avLst/>
          </a:prstGeom>
        </p:spPr>
      </p:pic>
      <p:sp>
        <p:nvSpPr>
          <p:cNvPr id="14" name="object 11">
            <a:extLst>
              <a:ext uri="{FF2B5EF4-FFF2-40B4-BE49-F238E27FC236}">
                <a16:creationId xmlns:a16="http://schemas.microsoft.com/office/drawing/2014/main" id="{9ABC5E28-4362-CB10-1403-FBC9FA524DD4}"/>
              </a:ext>
            </a:extLst>
          </p:cNvPr>
          <p:cNvSpPr txBox="1"/>
          <p:nvPr/>
        </p:nvSpPr>
        <p:spPr>
          <a:xfrm>
            <a:off x="5553389" y="152163"/>
            <a:ext cx="4017255" cy="731354"/>
          </a:xfrm>
          <a:prstGeom prst="rect">
            <a:avLst/>
          </a:prstGeom>
        </p:spPr>
        <p:txBody>
          <a:bodyPr vert="horz" wrap="square" lIns="0" tIns="12700" rIns="0" bIns="0" rtlCol="0">
            <a:spAutoFit/>
          </a:bodyPr>
          <a:lstStyle/>
          <a:p>
            <a:pPr marL="12700">
              <a:lnSpc>
                <a:spcPts val="4100"/>
              </a:lnSpc>
              <a:spcBef>
                <a:spcPts val="100"/>
              </a:spcBef>
            </a:pPr>
            <a:endParaRPr lang="en-US" sz="2800" b="1" spc="-5" dirty="0">
              <a:latin typeface="Calibri" panose="020F0502020204030204"/>
              <a:cs typeface="Calibri" panose="020F0502020204030204"/>
            </a:endParaRPr>
          </a:p>
          <a:p>
            <a:pPr marL="52705">
              <a:lnSpc>
                <a:spcPts val="1700"/>
              </a:lnSpc>
            </a:pPr>
            <a:endParaRPr sz="1100" dirty="0">
              <a:latin typeface="Verdana" panose="020B0604030504040204"/>
              <a:cs typeface="Verdana" panose="020B0604030504040204"/>
            </a:endParaRPr>
          </a:p>
        </p:txBody>
      </p:sp>
      <p:sp>
        <p:nvSpPr>
          <p:cNvPr id="9" name="Rectangle 8">
            <a:extLst>
              <a:ext uri="{FF2B5EF4-FFF2-40B4-BE49-F238E27FC236}">
                <a16:creationId xmlns:a16="http://schemas.microsoft.com/office/drawing/2014/main" id="{FCF0413A-BA03-650B-88A5-3E9F7B0192FF}"/>
              </a:ext>
            </a:extLst>
          </p:cNvPr>
          <p:cNvSpPr/>
          <p:nvPr/>
        </p:nvSpPr>
        <p:spPr>
          <a:xfrm>
            <a:off x="118117" y="2192058"/>
            <a:ext cx="10737925" cy="1384995"/>
          </a:xfrm>
          <a:prstGeom prst="rect">
            <a:avLst/>
          </a:prstGeom>
        </p:spPr>
        <p:txBody>
          <a:bodyPr wrap="square">
            <a:spAutoFit/>
          </a:bodyPr>
          <a:lstStyle/>
          <a:p>
            <a:pPr marL="433070" indent="-342900">
              <a:buAutoNum type="arabicPeriod"/>
            </a:pPr>
            <a:r>
              <a:rPr lang="en-US" sz="2800" dirty="0" err="1">
                <a:effectLst/>
                <a:latin typeface="Times New Roman" panose="02020603050405020304" pitchFamily="18" charset="0"/>
                <a:ea typeface="Times New Roman" panose="02020603050405020304" pitchFamily="18" charset="0"/>
              </a:rPr>
              <a:t>Sertifikat</a:t>
            </a:r>
            <a:endParaRPr lang="en-US" sz="2800" dirty="0">
              <a:effectLst/>
              <a:latin typeface="Times New Roman" panose="02020603050405020304" pitchFamily="18" charset="0"/>
              <a:ea typeface="Times New Roman" panose="02020603050405020304" pitchFamily="18" charset="0"/>
            </a:endParaRPr>
          </a:p>
          <a:p>
            <a:pPr marL="433070" indent="-342900">
              <a:buAutoNum type="arabicPeriod"/>
            </a:pPr>
            <a:r>
              <a:rPr lang="en-US" sz="2800" dirty="0" err="1">
                <a:latin typeface="Times New Roman" panose="02020603050405020304" pitchFamily="18" charset="0"/>
                <a:ea typeface="Times New Roman" panose="02020603050405020304" pitchFamily="18" charset="0"/>
              </a:rPr>
              <a:t>Piala</a:t>
            </a:r>
            <a:r>
              <a:rPr lang="en-US" sz="2800" dirty="0">
                <a:latin typeface="Times New Roman" panose="02020603050405020304" pitchFamily="18" charset="0"/>
                <a:ea typeface="Times New Roman" panose="02020603050405020304" pitchFamily="18" charset="0"/>
              </a:rPr>
              <a:t>/</a:t>
            </a:r>
            <a:r>
              <a:rPr lang="en-US" sz="2800" i="1" dirty="0">
                <a:latin typeface="Times New Roman" panose="02020603050405020304" pitchFamily="18" charset="0"/>
                <a:ea typeface="Times New Roman" panose="02020603050405020304" pitchFamily="18" charset="0"/>
              </a:rPr>
              <a:t>Trophy</a:t>
            </a:r>
            <a:r>
              <a:rPr lang="en-US" sz="2800" dirty="0">
                <a:latin typeface="Times New Roman" panose="02020603050405020304" pitchFamily="18" charset="0"/>
                <a:ea typeface="Times New Roman" panose="02020603050405020304" pitchFamily="18" charset="0"/>
              </a:rPr>
              <a:t>/</a:t>
            </a:r>
            <a:r>
              <a:rPr lang="en-US" sz="2800" dirty="0" err="1">
                <a:latin typeface="Times New Roman" panose="02020603050405020304" pitchFamily="18" charset="0"/>
                <a:ea typeface="Times New Roman" panose="02020603050405020304" pitchFamily="18" charset="0"/>
              </a:rPr>
              <a:t>Medali</a:t>
            </a:r>
            <a:endParaRPr lang="en-US" sz="2800" dirty="0">
              <a:latin typeface="Times New Roman" panose="02020603050405020304" pitchFamily="18" charset="0"/>
              <a:ea typeface="Times New Roman" panose="02020603050405020304" pitchFamily="18" charset="0"/>
            </a:endParaRPr>
          </a:p>
          <a:p>
            <a:pPr marL="433070" indent="-342900">
              <a:buAutoNum type="arabicPeriod"/>
            </a:pPr>
            <a:r>
              <a:rPr lang="en-US" sz="2800" dirty="0">
                <a:effectLst/>
                <a:latin typeface="Times New Roman" panose="02020603050405020304" pitchFamily="18" charset="0"/>
                <a:ea typeface="Times New Roman" panose="02020603050405020304" pitchFamily="18" charset="0"/>
              </a:rPr>
              <a:t>Dana </a:t>
            </a:r>
            <a:r>
              <a:rPr lang="en-US" sz="2800" dirty="0" err="1">
                <a:effectLst/>
                <a:latin typeface="Times New Roman" panose="02020603050405020304" pitchFamily="18" charset="0"/>
                <a:ea typeface="Times New Roman" panose="02020603050405020304" pitchFamily="18" charset="0"/>
              </a:rPr>
              <a:t>Pembinaan</a:t>
            </a:r>
            <a:endParaRPr lang="en-ID" dirty="0">
              <a:effectLst/>
              <a:latin typeface="Times New Roman" panose="02020603050405020304" pitchFamily="18" charset="0"/>
              <a:ea typeface="Times New Roman" panose="02020603050405020304" pitchFamily="18" charset="0"/>
            </a:endParaRPr>
          </a:p>
        </p:txBody>
      </p:sp>
      <p:sp>
        <p:nvSpPr>
          <p:cNvPr id="11" name="Title 5">
            <a:extLst>
              <a:ext uri="{FF2B5EF4-FFF2-40B4-BE49-F238E27FC236}">
                <a16:creationId xmlns:a16="http://schemas.microsoft.com/office/drawing/2014/main" id="{81CE64D1-A6EE-775C-6BF8-D34CD6B72EA3}"/>
              </a:ext>
            </a:extLst>
          </p:cNvPr>
          <p:cNvSpPr txBox="1">
            <a:spLocks/>
          </p:cNvSpPr>
          <p:nvPr/>
        </p:nvSpPr>
        <p:spPr>
          <a:xfrm>
            <a:off x="724089" y="1345824"/>
            <a:ext cx="5686382" cy="8099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accent1">
                    <a:lumMod val="50000"/>
                  </a:schemeClr>
                </a:solidFill>
                <a:latin typeface="Arial" panose="020B0604020202020204" pitchFamily="34" charset="0"/>
                <a:cs typeface="Arial" panose="020B0604020202020204" pitchFamily="34" charset="0"/>
              </a:rPr>
              <a:t>PENGHARGAAN</a:t>
            </a:r>
            <a:endParaRPr lang="en-ID" sz="3200" b="1" dirty="0">
              <a:solidFill>
                <a:schemeClr val="accent1">
                  <a:lumMod val="50000"/>
                </a:schemeClr>
              </a:solidFill>
              <a:latin typeface="Arial" panose="020B0604020202020204" pitchFamily="34" charset="0"/>
              <a:cs typeface="Arial" panose="020B0604020202020204" pitchFamily="34" charset="0"/>
            </a:endParaRPr>
          </a:p>
        </p:txBody>
      </p:sp>
      <p:grpSp>
        <p:nvGrpSpPr>
          <p:cNvPr id="2" name="object 7">
            <a:extLst>
              <a:ext uri="{FF2B5EF4-FFF2-40B4-BE49-F238E27FC236}">
                <a16:creationId xmlns:a16="http://schemas.microsoft.com/office/drawing/2014/main" id="{1F544499-AC58-4DD0-1292-41A598AECE9F}"/>
              </a:ext>
            </a:extLst>
          </p:cNvPr>
          <p:cNvGrpSpPr/>
          <p:nvPr/>
        </p:nvGrpSpPr>
        <p:grpSpPr>
          <a:xfrm>
            <a:off x="4550118" y="73686"/>
            <a:ext cx="1003271" cy="971433"/>
            <a:chOff x="3442276" y="2454852"/>
            <a:chExt cx="726440" cy="701675"/>
          </a:xfrm>
        </p:grpSpPr>
        <p:sp>
          <p:nvSpPr>
            <p:cNvPr id="3" name="object 8">
              <a:extLst>
                <a:ext uri="{FF2B5EF4-FFF2-40B4-BE49-F238E27FC236}">
                  <a16:creationId xmlns:a16="http://schemas.microsoft.com/office/drawing/2014/main" id="{05D8C406-744B-7ECD-C55A-0A640FF9AD41}"/>
                </a:ext>
              </a:extLst>
            </p:cNvPr>
            <p:cNvSpPr/>
            <p:nvPr/>
          </p:nvSpPr>
          <p:spPr>
            <a:xfrm>
              <a:off x="3448626" y="2461202"/>
              <a:ext cx="713740" cy="688975"/>
            </a:xfrm>
            <a:custGeom>
              <a:avLst/>
              <a:gdLst/>
              <a:ahLst/>
              <a:cxnLst/>
              <a:rect l="l" t="t" r="r" b="b"/>
              <a:pathLst>
                <a:path w="713739" h="688975">
                  <a:moveTo>
                    <a:pt x="356616" y="0"/>
                  </a:moveTo>
                  <a:lnTo>
                    <a:pt x="308225" y="3144"/>
                  </a:lnTo>
                  <a:lnTo>
                    <a:pt x="261814" y="12303"/>
                  </a:lnTo>
                  <a:lnTo>
                    <a:pt x="217805" y="27066"/>
                  </a:lnTo>
                  <a:lnTo>
                    <a:pt x="176625" y="47023"/>
                  </a:lnTo>
                  <a:lnTo>
                    <a:pt x="138699" y="71764"/>
                  </a:lnTo>
                  <a:lnTo>
                    <a:pt x="104451" y="100879"/>
                  </a:lnTo>
                  <a:lnTo>
                    <a:pt x="74306" y="133956"/>
                  </a:lnTo>
                  <a:lnTo>
                    <a:pt x="48688" y="170586"/>
                  </a:lnTo>
                  <a:lnTo>
                    <a:pt x="28024" y="210358"/>
                  </a:lnTo>
                  <a:lnTo>
                    <a:pt x="12738" y="252862"/>
                  </a:lnTo>
                  <a:lnTo>
                    <a:pt x="3255" y="297687"/>
                  </a:lnTo>
                  <a:lnTo>
                    <a:pt x="0" y="344424"/>
                  </a:lnTo>
                  <a:lnTo>
                    <a:pt x="3255" y="391160"/>
                  </a:lnTo>
                  <a:lnTo>
                    <a:pt x="12738" y="435985"/>
                  </a:lnTo>
                  <a:lnTo>
                    <a:pt x="28024" y="478489"/>
                  </a:lnTo>
                  <a:lnTo>
                    <a:pt x="48688" y="518261"/>
                  </a:lnTo>
                  <a:lnTo>
                    <a:pt x="74306" y="554891"/>
                  </a:lnTo>
                  <a:lnTo>
                    <a:pt x="104451" y="587968"/>
                  </a:lnTo>
                  <a:lnTo>
                    <a:pt x="138699" y="617083"/>
                  </a:lnTo>
                  <a:lnTo>
                    <a:pt x="176625" y="641824"/>
                  </a:lnTo>
                  <a:lnTo>
                    <a:pt x="217805" y="661781"/>
                  </a:lnTo>
                  <a:lnTo>
                    <a:pt x="261814" y="676544"/>
                  </a:lnTo>
                  <a:lnTo>
                    <a:pt x="308225" y="685703"/>
                  </a:lnTo>
                  <a:lnTo>
                    <a:pt x="356616" y="688848"/>
                  </a:lnTo>
                  <a:lnTo>
                    <a:pt x="405006" y="685703"/>
                  </a:lnTo>
                  <a:lnTo>
                    <a:pt x="451417" y="676544"/>
                  </a:lnTo>
                  <a:lnTo>
                    <a:pt x="495426" y="661781"/>
                  </a:lnTo>
                  <a:lnTo>
                    <a:pt x="536606" y="641824"/>
                  </a:lnTo>
                  <a:lnTo>
                    <a:pt x="574532" y="617083"/>
                  </a:lnTo>
                  <a:lnTo>
                    <a:pt x="608780" y="587968"/>
                  </a:lnTo>
                  <a:lnTo>
                    <a:pt x="638925" y="554891"/>
                  </a:lnTo>
                  <a:lnTo>
                    <a:pt x="664543" y="518261"/>
                  </a:lnTo>
                  <a:lnTo>
                    <a:pt x="685207" y="478489"/>
                  </a:lnTo>
                  <a:lnTo>
                    <a:pt x="700493" y="435985"/>
                  </a:lnTo>
                  <a:lnTo>
                    <a:pt x="709976" y="391160"/>
                  </a:lnTo>
                  <a:lnTo>
                    <a:pt x="713232" y="344424"/>
                  </a:lnTo>
                  <a:lnTo>
                    <a:pt x="709976" y="297687"/>
                  </a:lnTo>
                  <a:lnTo>
                    <a:pt x="700493" y="252862"/>
                  </a:lnTo>
                  <a:lnTo>
                    <a:pt x="685207" y="210358"/>
                  </a:lnTo>
                  <a:lnTo>
                    <a:pt x="664543" y="170586"/>
                  </a:lnTo>
                  <a:lnTo>
                    <a:pt x="638925" y="133956"/>
                  </a:lnTo>
                  <a:lnTo>
                    <a:pt x="608780" y="100879"/>
                  </a:lnTo>
                  <a:lnTo>
                    <a:pt x="574532" y="71764"/>
                  </a:lnTo>
                  <a:lnTo>
                    <a:pt x="536606" y="47023"/>
                  </a:lnTo>
                  <a:lnTo>
                    <a:pt x="495426" y="27066"/>
                  </a:lnTo>
                  <a:lnTo>
                    <a:pt x="451417" y="12303"/>
                  </a:lnTo>
                  <a:lnTo>
                    <a:pt x="405006" y="3144"/>
                  </a:lnTo>
                  <a:lnTo>
                    <a:pt x="356616" y="0"/>
                  </a:lnTo>
                  <a:close/>
                </a:path>
              </a:pathLst>
            </a:custGeom>
            <a:solidFill>
              <a:srgbClr val="E7E6E6"/>
            </a:solidFill>
          </p:spPr>
          <p:txBody>
            <a:bodyPr wrap="square" lIns="0" tIns="0" rIns="0" bIns="0" rtlCol="0"/>
            <a:lstStyle/>
            <a:p>
              <a:endParaRPr sz="1400"/>
            </a:p>
          </p:txBody>
        </p:sp>
        <p:sp>
          <p:nvSpPr>
            <p:cNvPr id="4" name="object 9">
              <a:extLst>
                <a:ext uri="{FF2B5EF4-FFF2-40B4-BE49-F238E27FC236}">
                  <a16:creationId xmlns:a16="http://schemas.microsoft.com/office/drawing/2014/main" id="{E3B33DE5-16BE-51FF-37E6-A511E5A18FFD}"/>
                </a:ext>
              </a:extLst>
            </p:cNvPr>
            <p:cNvSpPr/>
            <p:nvPr/>
          </p:nvSpPr>
          <p:spPr>
            <a:xfrm>
              <a:off x="3448626" y="2461202"/>
              <a:ext cx="713740" cy="688975"/>
            </a:xfrm>
            <a:custGeom>
              <a:avLst/>
              <a:gdLst/>
              <a:ahLst/>
              <a:cxnLst/>
              <a:rect l="l" t="t" r="r" b="b"/>
              <a:pathLst>
                <a:path w="713739" h="688975">
                  <a:moveTo>
                    <a:pt x="0" y="344424"/>
                  </a:moveTo>
                  <a:lnTo>
                    <a:pt x="3255" y="297687"/>
                  </a:lnTo>
                  <a:lnTo>
                    <a:pt x="12738" y="252862"/>
                  </a:lnTo>
                  <a:lnTo>
                    <a:pt x="28024" y="210358"/>
                  </a:lnTo>
                  <a:lnTo>
                    <a:pt x="48688" y="170586"/>
                  </a:lnTo>
                  <a:lnTo>
                    <a:pt x="74306" y="133956"/>
                  </a:lnTo>
                  <a:lnTo>
                    <a:pt x="104451" y="100879"/>
                  </a:lnTo>
                  <a:lnTo>
                    <a:pt x="138699" y="71764"/>
                  </a:lnTo>
                  <a:lnTo>
                    <a:pt x="176625" y="47023"/>
                  </a:lnTo>
                  <a:lnTo>
                    <a:pt x="217805" y="27066"/>
                  </a:lnTo>
                  <a:lnTo>
                    <a:pt x="261814" y="12303"/>
                  </a:lnTo>
                  <a:lnTo>
                    <a:pt x="308225" y="3144"/>
                  </a:lnTo>
                  <a:lnTo>
                    <a:pt x="356616" y="0"/>
                  </a:lnTo>
                  <a:lnTo>
                    <a:pt x="405006" y="3144"/>
                  </a:lnTo>
                  <a:lnTo>
                    <a:pt x="451417" y="12303"/>
                  </a:lnTo>
                  <a:lnTo>
                    <a:pt x="495426" y="27066"/>
                  </a:lnTo>
                  <a:lnTo>
                    <a:pt x="536606" y="47023"/>
                  </a:lnTo>
                  <a:lnTo>
                    <a:pt x="574532" y="71764"/>
                  </a:lnTo>
                  <a:lnTo>
                    <a:pt x="608780" y="100879"/>
                  </a:lnTo>
                  <a:lnTo>
                    <a:pt x="638925" y="133956"/>
                  </a:lnTo>
                  <a:lnTo>
                    <a:pt x="664543" y="170586"/>
                  </a:lnTo>
                  <a:lnTo>
                    <a:pt x="685207" y="210358"/>
                  </a:lnTo>
                  <a:lnTo>
                    <a:pt x="700493" y="252862"/>
                  </a:lnTo>
                  <a:lnTo>
                    <a:pt x="709976" y="297687"/>
                  </a:lnTo>
                  <a:lnTo>
                    <a:pt x="713232" y="344424"/>
                  </a:lnTo>
                  <a:lnTo>
                    <a:pt x="709976" y="391160"/>
                  </a:lnTo>
                  <a:lnTo>
                    <a:pt x="700493" y="435985"/>
                  </a:lnTo>
                  <a:lnTo>
                    <a:pt x="685207" y="478489"/>
                  </a:lnTo>
                  <a:lnTo>
                    <a:pt x="664543" y="518261"/>
                  </a:lnTo>
                  <a:lnTo>
                    <a:pt x="638925" y="554891"/>
                  </a:lnTo>
                  <a:lnTo>
                    <a:pt x="608780" y="587968"/>
                  </a:lnTo>
                  <a:lnTo>
                    <a:pt x="574532" y="617083"/>
                  </a:lnTo>
                  <a:lnTo>
                    <a:pt x="536606" y="641824"/>
                  </a:lnTo>
                  <a:lnTo>
                    <a:pt x="495426" y="661781"/>
                  </a:lnTo>
                  <a:lnTo>
                    <a:pt x="451417" y="676544"/>
                  </a:lnTo>
                  <a:lnTo>
                    <a:pt x="405006" y="685703"/>
                  </a:lnTo>
                  <a:lnTo>
                    <a:pt x="356616" y="688848"/>
                  </a:lnTo>
                  <a:lnTo>
                    <a:pt x="308225" y="685703"/>
                  </a:lnTo>
                  <a:lnTo>
                    <a:pt x="261814" y="676544"/>
                  </a:lnTo>
                  <a:lnTo>
                    <a:pt x="217805" y="661781"/>
                  </a:lnTo>
                  <a:lnTo>
                    <a:pt x="176625" y="641824"/>
                  </a:lnTo>
                  <a:lnTo>
                    <a:pt x="138699" y="617083"/>
                  </a:lnTo>
                  <a:lnTo>
                    <a:pt x="104451" y="587968"/>
                  </a:lnTo>
                  <a:lnTo>
                    <a:pt x="74306" y="554891"/>
                  </a:lnTo>
                  <a:lnTo>
                    <a:pt x="48688" y="518261"/>
                  </a:lnTo>
                  <a:lnTo>
                    <a:pt x="28024" y="478489"/>
                  </a:lnTo>
                  <a:lnTo>
                    <a:pt x="12738" y="435985"/>
                  </a:lnTo>
                  <a:lnTo>
                    <a:pt x="3255" y="391160"/>
                  </a:lnTo>
                  <a:lnTo>
                    <a:pt x="0" y="344424"/>
                  </a:lnTo>
                  <a:close/>
                </a:path>
              </a:pathLst>
            </a:custGeom>
            <a:ln w="12699">
              <a:solidFill>
                <a:srgbClr val="2E528F"/>
              </a:solidFill>
            </a:ln>
          </p:spPr>
          <p:txBody>
            <a:bodyPr wrap="square" lIns="0" tIns="0" rIns="0" bIns="0" rtlCol="0"/>
            <a:lstStyle/>
            <a:p>
              <a:endParaRPr sz="1400"/>
            </a:p>
          </p:txBody>
        </p:sp>
        <p:pic>
          <p:nvPicPr>
            <p:cNvPr id="5" name="object 10">
              <a:extLst>
                <a:ext uri="{FF2B5EF4-FFF2-40B4-BE49-F238E27FC236}">
                  <a16:creationId xmlns:a16="http://schemas.microsoft.com/office/drawing/2014/main" id="{92CEBA88-991A-835C-255B-97047255CA7B}"/>
                </a:ext>
              </a:extLst>
            </p:cNvPr>
            <p:cNvPicPr/>
            <p:nvPr/>
          </p:nvPicPr>
          <p:blipFill>
            <a:blip r:embed="rId3" cstate="print"/>
            <a:stretch>
              <a:fillRect/>
            </a:stretch>
          </p:blipFill>
          <p:spPr>
            <a:xfrm>
              <a:off x="3517207" y="2541975"/>
              <a:ext cx="557783" cy="557783"/>
            </a:xfrm>
            <a:prstGeom prst="rect">
              <a:avLst/>
            </a:prstGeom>
          </p:spPr>
        </p:pic>
      </p:grpSp>
      <p:sp>
        <p:nvSpPr>
          <p:cNvPr id="6" name="object 11">
            <a:extLst>
              <a:ext uri="{FF2B5EF4-FFF2-40B4-BE49-F238E27FC236}">
                <a16:creationId xmlns:a16="http://schemas.microsoft.com/office/drawing/2014/main" id="{EF0E056D-E248-066A-FF7A-1190D1B8E03F}"/>
              </a:ext>
            </a:extLst>
          </p:cNvPr>
          <p:cNvSpPr txBox="1"/>
          <p:nvPr/>
        </p:nvSpPr>
        <p:spPr>
          <a:xfrm>
            <a:off x="5705789" y="304563"/>
            <a:ext cx="4017255" cy="731354"/>
          </a:xfrm>
          <a:prstGeom prst="rect">
            <a:avLst/>
          </a:prstGeom>
        </p:spPr>
        <p:txBody>
          <a:bodyPr vert="horz" wrap="square" lIns="0" tIns="12700" rIns="0" bIns="0" rtlCol="0">
            <a:spAutoFit/>
          </a:bodyPr>
          <a:lstStyle/>
          <a:p>
            <a:pPr marL="12700">
              <a:lnSpc>
                <a:spcPts val="4100"/>
              </a:lnSpc>
              <a:spcBef>
                <a:spcPts val="100"/>
              </a:spcBef>
            </a:pPr>
            <a:r>
              <a:rPr sz="2800" b="1" spc="-5" dirty="0">
                <a:latin typeface="Calibri" panose="020F0502020204030204"/>
                <a:cs typeface="Calibri" panose="020F0502020204030204"/>
              </a:rPr>
              <a:t>KBGI</a:t>
            </a:r>
            <a:endParaRPr sz="2800" dirty="0">
              <a:latin typeface="Calibri" panose="020F0502020204030204"/>
              <a:cs typeface="Calibri" panose="020F0502020204030204"/>
            </a:endParaRPr>
          </a:p>
          <a:p>
            <a:pPr marL="52705">
              <a:lnSpc>
                <a:spcPts val="1700"/>
              </a:lnSpc>
            </a:pPr>
            <a:r>
              <a:rPr sz="1100" dirty="0" err="1">
                <a:solidFill>
                  <a:srgbClr val="231F20"/>
                </a:solidFill>
                <a:latin typeface="Verdana" panose="020B0604030504040204"/>
                <a:cs typeface="Verdana" panose="020B0604030504040204"/>
              </a:rPr>
              <a:t>Kompetisi</a:t>
            </a:r>
            <a:r>
              <a:rPr sz="1100" spc="-130" dirty="0">
                <a:solidFill>
                  <a:srgbClr val="231F20"/>
                </a:solidFill>
                <a:latin typeface="Verdana" panose="020B0604030504040204"/>
                <a:cs typeface="Verdana" panose="020B0604030504040204"/>
              </a:rPr>
              <a:t> </a:t>
            </a:r>
            <a:r>
              <a:rPr sz="1100" spc="-10" dirty="0" err="1">
                <a:solidFill>
                  <a:srgbClr val="231F20"/>
                </a:solidFill>
                <a:latin typeface="Verdana" panose="020B0604030504040204"/>
                <a:cs typeface="Verdana" panose="020B0604030504040204"/>
              </a:rPr>
              <a:t>Bangunan</a:t>
            </a:r>
            <a:r>
              <a:rPr lang="en-US" sz="1100" dirty="0">
                <a:latin typeface="Verdana" panose="020B0604030504040204"/>
                <a:cs typeface="Verdana" panose="020B0604030504040204"/>
              </a:rPr>
              <a:t> </a:t>
            </a:r>
            <a:r>
              <a:rPr sz="1100" spc="10" dirty="0">
                <a:solidFill>
                  <a:srgbClr val="231F20"/>
                </a:solidFill>
                <a:latin typeface="Verdana" panose="020B0604030504040204"/>
                <a:cs typeface="Verdana" panose="020B0604030504040204"/>
              </a:rPr>
              <a:t>Gedung</a:t>
            </a:r>
            <a:r>
              <a:rPr sz="1100" spc="-105" dirty="0">
                <a:solidFill>
                  <a:srgbClr val="231F20"/>
                </a:solidFill>
                <a:latin typeface="Verdana" panose="020B0604030504040204"/>
                <a:cs typeface="Verdana" panose="020B0604030504040204"/>
              </a:rPr>
              <a:t> </a:t>
            </a:r>
            <a:r>
              <a:rPr sz="1100" spc="-30" dirty="0">
                <a:solidFill>
                  <a:srgbClr val="231F20"/>
                </a:solidFill>
                <a:latin typeface="Verdana" panose="020B0604030504040204"/>
                <a:cs typeface="Verdana" panose="020B0604030504040204"/>
              </a:rPr>
              <a:t>Indonesia</a:t>
            </a:r>
            <a:endParaRPr sz="1100" dirty="0">
              <a:latin typeface="Verdana" panose="020B0604030504040204"/>
              <a:cs typeface="Verdana" panose="020B0604030504040204"/>
            </a:endParaRPr>
          </a:p>
        </p:txBody>
      </p:sp>
      <p:grpSp>
        <p:nvGrpSpPr>
          <p:cNvPr id="8" name="Group 7">
            <a:extLst>
              <a:ext uri="{FF2B5EF4-FFF2-40B4-BE49-F238E27FC236}">
                <a16:creationId xmlns:a16="http://schemas.microsoft.com/office/drawing/2014/main" id="{11A88D7D-00C8-F03E-58FB-AC1712351B45}"/>
              </a:ext>
            </a:extLst>
          </p:cNvPr>
          <p:cNvGrpSpPr/>
          <p:nvPr/>
        </p:nvGrpSpPr>
        <p:grpSpPr>
          <a:xfrm>
            <a:off x="70885" y="0"/>
            <a:ext cx="4022143" cy="999142"/>
            <a:chOff x="70885" y="0"/>
            <a:chExt cx="4022143" cy="999142"/>
          </a:xfrm>
        </p:grpSpPr>
        <p:pic>
          <p:nvPicPr>
            <p:cNvPr id="13" name="Picture 12">
              <a:extLst>
                <a:ext uri="{FF2B5EF4-FFF2-40B4-BE49-F238E27FC236}">
                  <a16:creationId xmlns:a16="http://schemas.microsoft.com/office/drawing/2014/main" id="{F19001F1-2B08-5201-E0FE-C59B4D003B8C}"/>
                </a:ext>
              </a:extLst>
            </p:cNvPr>
            <p:cNvPicPr>
              <a:picLocks noChangeAspect="1"/>
            </p:cNvPicPr>
            <p:nvPr/>
          </p:nvPicPr>
          <p:blipFill>
            <a:blip r:embed="rId4"/>
            <a:stretch>
              <a:fillRect/>
            </a:stretch>
          </p:blipFill>
          <p:spPr>
            <a:xfrm>
              <a:off x="70885" y="0"/>
              <a:ext cx="4022143" cy="999142"/>
            </a:xfrm>
            <a:prstGeom prst="rect">
              <a:avLst/>
            </a:prstGeom>
          </p:spPr>
        </p:pic>
        <p:pic>
          <p:nvPicPr>
            <p:cNvPr id="15" name="Picture 14">
              <a:extLst>
                <a:ext uri="{FF2B5EF4-FFF2-40B4-BE49-F238E27FC236}">
                  <a16:creationId xmlns:a16="http://schemas.microsoft.com/office/drawing/2014/main" id="{08382A56-2E4A-016A-97DF-AED1DD4AD3B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12115" y="271733"/>
              <a:ext cx="585515" cy="585515"/>
            </a:xfrm>
            <a:prstGeom prst="rect">
              <a:avLst/>
            </a:prstGeom>
            <a:noFill/>
            <a:ln>
              <a:noFill/>
            </a:ln>
          </p:spPr>
        </p:pic>
      </p:grpSp>
    </p:spTree>
    <p:extLst>
      <p:ext uri="{BB962C8B-B14F-4D97-AF65-F5344CB8AC3E}">
        <p14:creationId xmlns:p14="http://schemas.microsoft.com/office/powerpoint/2010/main" val="3568068282"/>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27072</TotalTime>
  <Words>899</Words>
  <Application>Microsoft Office PowerPoint</Application>
  <PresentationFormat>Widescreen</PresentationFormat>
  <Paragraphs>120</Paragraphs>
  <Slides>19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Arial-BoldItalicMT</vt:lpstr>
      <vt:lpstr>TimesNewRomanPS</vt:lpstr>
      <vt:lpstr>Arial</vt:lpstr>
      <vt:lpstr>Calibri</vt:lpstr>
      <vt:lpstr>Calibri Light</vt:lpstr>
      <vt:lpstr>Tahoma</vt:lpstr>
      <vt:lpstr>Times New Roman</vt:lpstr>
      <vt:lpstr>Verdana</vt:lpstr>
      <vt:lpstr>Office Theme</vt:lpstr>
      <vt:lpstr>PROGRAM DAN KEGIATAN</vt:lpstr>
      <vt:lpstr>KOMPETISI BANGUNAN  GEDUNG INDONESIA (KBGI)</vt:lpstr>
      <vt:lpstr>KOMPETISI BANGUNAN  GEDUNG INDONESIA (KBGI)</vt:lpstr>
      <vt:lpstr>Mendorong dan menumbuh-kembangkan motivasi (minat) mahasiswa dalam bidang rancang-bangun bangunan gedung dengan memperhatikan unsur kreativitas di dalam desainnya, dan kehandalan di dalam menahan beban gempa bumi pada struktur menggunakan material baja dan beton pracetak” </vt:lpstr>
      <vt:lpstr>PowerPoint Presentation</vt:lpstr>
      <vt:lpstr>PowerPoint Presentation</vt:lpstr>
      <vt:lpstr>PowerPoint Presentation</vt:lpstr>
      <vt:lpstr>PowerPoint Presentation</vt:lpstr>
      <vt:lpstr>PowerPoint Presentation</vt:lpstr>
      <vt:lpstr>PowerPoint Presentation</vt:lpstr>
      <vt:lpstr>mendorong dan menumbuhkembangkan kreatifitas dan talenta mahasiswa dalam bidang perencanaan, perancangan, pelaksanaan konstruksi, dan juga aspek perawatan jembatan</vt:lpstr>
      <vt:lpstr>a. Menumbuhkan kesadaran mahasiswa untuk terbiasa menggunakan alat pelindung diri (APD)  dan alat pelindung kerja (APK) dalam pelaksanaan konstruksi;  b. Menumbuhkan daya tarik bagi mahasiswa untuk lebih mendalami perencanaan, perancangan  dan pelaksanaan jembatan;  c. Memperdalam pemahaman proses perancangan/rekayasa jembatan sebagai bentuk aplikasi  dari ilmu dasar dan teknologi jembatan, dalam rangka menghasilkan suatu rancangan  jembatan yang optimum dalam memenuhi persyaratan jembatan yang yang Kokoh, Ringan,  Indah, dan Inovatif;  d. Meningkatkan kepekaan mahasiswa dalam bidang pengembangan teknologi jembatan;  e. Mempelajari rekayasa jembatan melalui tindakan realistik, pengalaman menganalisis masalah  secara langsung (hands-on experience);  f. Membuat model jembatan inovatif yang akan dinilai kekuatannya, ringan, efisien, dan  berestetika secara optimum; serta  g. Membudayakan iklim kompetisi yang sehat di lingkungan Perguruan Tinggi</vt:lpstr>
      <vt:lpstr>TEMA KJI</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test</cp:lastModifiedBy>
  <cp:revision>237</cp:revision>
  <dcterms:created xsi:type="dcterms:W3CDTF">2023-02-11T04:23:06Z</dcterms:created>
  <dcterms:modified xsi:type="dcterms:W3CDTF">2024-05-17T03:04:33Z</dcterms:modified>
</cp:coreProperties>
</file>